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0" r:id="rId4"/>
    <p:sldMasterId id="2147483721" r:id="rId5"/>
    <p:sldMasterId id="2147483722" r:id="rId6"/>
    <p:sldMasterId id="2147483723" r:id="rId7"/>
    <p:sldMasterId id="2147483724" r:id="rId8"/>
    <p:sldMasterId id="2147483725"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Lst>
  <p:sldSz cy="5670550" cx="10080625"/>
  <p:notesSz cx="7559675" cy="10691800"/>
  <p:embeddedFontLs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BFA1054-90F2-4932-AB7E-F2751C09E066}">
  <a:tblStyle styleId="{9BFA1054-90F2-4932-AB7E-F2751C09E06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0.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2.xml"/><Relationship Id="rId21" Type="http://schemas.openxmlformats.org/officeDocument/2006/relationships/slide" Target="slides/slide11.xml"/><Relationship Id="rId24" Type="http://schemas.openxmlformats.org/officeDocument/2006/relationships/slide" Target="slides/slide14.xml"/><Relationship Id="rId23" Type="http://schemas.openxmlformats.org/officeDocument/2006/relationships/slide" Target="slides/slide13.xml"/><Relationship Id="rId1" Type="http://schemas.openxmlformats.org/officeDocument/2006/relationships/theme" Target="theme/theme7.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slide" Target="slides/slide16.xml"/><Relationship Id="rId25" Type="http://schemas.openxmlformats.org/officeDocument/2006/relationships/slide" Target="slides/slide15.xml"/><Relationship Id="rId28" Type="http://schemas.openxmlformats.org/officeDocument/2006/relationships/slide" Target="slides/slide18.xml"/><Relationship Id="rId27" Type="http://schemas.openxmlformats.org/officeDocument/2006/relationships/slide" Target="slides/slide17.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19.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1.xml"/><Relationship Id="rId30" Type="http://schemas.openxmlformats.org/officeDocument/2006/relationships/slide" Target="slides/slide20.xml"/><Relationship Id="rId11" Type="http://schemas.openxmlformats.org/officeDocument/2006/relationships/slide" Target="slides/slide1.xml"/><Relationship Id="rId33" Type="http://schemas.openxmlformats.org/officeDocument/2006/relationships/slide" Target="slides/slide23.xml"/><Relationship Id="rId10" Type="http://schemas.openxmlformats.org/officeDocument/2006/relationships/notesMaster" Target="notesMasters/notesMaster1.xml"/><Relationship Id="rId32" Type="http://schemas.openxmlformats.org/officeDocument/2006/relationships/slide" Target="slides/slide22.xml"/><Relationship Id="rId13" Type="http://schemas.openxmlformats.org/officeDocument/2006/relationships/slide" Target="slides/slide3.xml"/><Relationship Id="rId35" Type="http://schemas.openxmlformats.org/officeDocument/2006/relationships/slide" Target="slides/slide25.xml"/><Relationship Id="rId12" Type="http://schemas.openxmlformats.org/officeDocument/2006/relationships/slide" Target="slides/slide2.xml"/><Relationship Id="rId34" Type="http://schemas.openxmlformats.org/officeDocument/2006/relationships/slide" Target="slides/slide24.xml"/><Relationship Id="rId15" Type="http://schemas.openxmlformats.org/officeDocument/2006/relationships/slide" Target="slides/slide5.xml"/><Relationship Id="rId37" Type="http://schemas.openxmlformats.org/officeDocument/2006/relationships/slide" Target="slides/slide27.xml"/><Relationship Id="rId14" Type="http://schemas.openxmlformats.org/officeDocument/2006/relationships/slide" Target="slides/slide4.xml"/><Relationship Id="rId36" Type="http://schemas.openxmlformats.org/officeDocument/2006/relationships/slide" Target="slides/slide26.xml"/><Relationship Id="rId17" Type="http://schemas.openxmlformats.org/officeDocument/2006/relationships/slide" Target="slides/slide7.xml"/><Relationship Id="rId39" Type="http://schemas.openxmlformats.org/officeDocument/2006/relationships/font" Target="fonts/Lato-regular.fntdata"/><Relationship Id="rId16" Type="http://schemas.openxmlformats.org/officeDocument/2006/relationships/slide" Target="slides/slide6.xml"/><Relationship Id="rId38" Type="http://schemas.openxmlformats.org/officeDocument/2006/relationships/slide" Target="slides/slide28.xml"/><Relationship Id="rId19" Type="http://schemas.openxmlformats.org/officeDocument/2006/relationships/slide" Target="slides/slide9.xml"/><Relationship Id="rId18" Type="http://schemas.openxmlformats.org/officeDocument/2006/relationships/slide" Target="slides/slide8.xml"/></Relationships>
</file>

<file path=ppt/media/image13.jpg>
</file>

<file path=ppt/media/image36.png>
</file>

<file path=ppt/media/image48.jpg>
</file>

<file path=ppt/media/image51.jpg>
</file>

<file path=ppt/media/image52.jpg>
</file>

<file path=ppt/media/image53.jp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63c1546645_0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g163c1546645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63c1546645_0_3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g163c1546645_0_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7: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63c1546645_9_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163c1546645_9_3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63c1546645_0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63c1546645_0_1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63c1546645_0_2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163c1546645_0_2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163c1546645_0_4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163c1546645_0_4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169cc7b8ebe_0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g169cc7b8ebe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69cc7b8ebe_0_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69cc7b8ebe_0_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69cc7b8ebe_0_1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69cc7b8ebe_0_1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69d72352ae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69d72352ae_0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69cc7b8ebe_0_2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69cc7b8ebe_0_2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69cc7b8ebe_0_34: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169cc7b8ebe_0_34: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69cc7b8ebe_0_4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69cc7b8ebe_0_4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69cc7b8ebe_0_6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69cc7b8ebe_0_6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69cc7b8ebe_0_7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69cc7b8ebe_0_7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69d72352ae_2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69d72352ae_2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69d72352ae_0_8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69d72352ae_0_81: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69d72352ae_0_10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69d72352ae_0_10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69d72352ae_0_7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69d72352ae_0_7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63c1546645_9_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63c1546645_9_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63444099c8_2_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63444099c8_2_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63c1546645_9_14: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163c1546645_9_14: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 name="Shape 28"/>
        <p:cNvGrpSpPr/>
        <p:nvPr/>
      </p:nvGrpSpPr>
      <p:grpSpPr>
        <a:xfrm>
          <a:off x="0" y="0"/>
          <a:ext cx="0" cy="0"/>
          <a:chOff x="0" y="0"/>
          <a:chExt cx="0" cy="0"/>
        </a:xfrm>
      </p:grpSpPr>
      <p:sp>
        <p:nvSpPr>
          <p:cNvPr id="29" name="Google Shape;29;p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58" name="Shape 58"/>
        <p:cNvGrpSpPr/>
        <p:nvPr/>
      </p:nvGrpSpPr>
      <p:grpSpPr>
        <a:xfrm>
          <a:off x="0" y="0"/>
          <a:ext cx="0" cy="0"/>
          <a:chOff x="0" y="0"/>
          <a:chExt cx="0" cy="0"/>
        </a:xfrm>
      </p:grpSpPr>
      <p:sp>
        <p:nvSpPr>
          <p:cNvPr id="59" name="Google Shape;59;p1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1"/>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11"/>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62" name="Shape 62"/>
        <p:cNvGrpSpPr/>
        <p:nvPr/>
      </p:nvGrpSpPr>
      <p:grpSpPr>
        <a:xfrm>
          <a:off x="0" y="0"/>
          <a:ext cx="0" cy="0"/>
          <a:chOff x="0" y="0"/>
          <a:chExt cx="0" cy="0"/>
        </a:xfrm>
      </p:grpSpPr>
      <p:sp>
        <p:nvSpPr>
          <p:cNvPr id="63" name="Google Shape;63;p1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2"/>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5" name="Google Shape;65;p1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6" name="Google Shape;66;p12"/>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7" name="Google Shape;67;p12"/>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68" name="Shape 68"/>
        <p:cNvGrpSpPr/>
        <p:nvPr/>
      </p:nvGrpSpPr>
      <p:grpSpPr>
        <a:xfrm>
          <a:off x="0" y="0"/>
          <a:ext cx="0" cy="0"/>
          <a:chOff x="0" y="0"/>
          <a:chExt cx="0" cy="0"/>
        </a:xfrm>
      </p:grpSpPr>
      <p:sp>
        <p:nvSpPr>
          <p:cNvPr id="69" name="Google Shape;69;p1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3"/>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1" name="Google Shape;71;p13"/>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2" name="Google Shape;72;p13"/>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3" name="Google Shape;73;p13"/>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4" name="Google Shape;74;p13"/>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13"/>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3" name="Shape 12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4" name="Shape 124"/>
        <p:cNvGrpSpPr/>
        <p:nvPr/>
      </p:nvGrpSpPr>
      <p:grpSpPr>
        <a:xfrm>
          <a:off x="0" y="0"/>
          <a:ext cx="0" cy="0"/>
          <a:chOff x="0" y="0"/>
          <a:chExt cx="0" cy="0"/>
        </a:xfrm>
      </p:grpSpPr>
      <p:sp>
        <p:nvSpPr>
          <p:cNvPr id="125" name="Google Shape;125;p1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6"/>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7" name="Shape 127"/>
        <p:cNvGrpSpPr/>
        <p:nvPr/>
      </p:nvGrpSpPr>
      <p:grpSpPr>
        <a:xfrm>
          <a:off x="0" y="0"/>
          <a:ext cx="0" cy="0"/>
          <a:chOff x="0" y="0"/>
          <a:chExt cx="0" cy="0"/>
        </a:xfrm>
      </p:grpSpPr>
      <p:sp>
        <p:nvSpPr>
          <p:cNvPr id="128" name="Google Shape;128;p1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7"/>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30" name="Shape 130"/>
        <p:cNvGrpSpPr/>
        <p:nvPr/>
      </p:nvGrpSpPr>
      <p:grpSpPr>
        <a:xfrm>
          <a:off x="0" y="0"/>
          <a:ext cx="0" cy="0"/>
          <a:chOff x="0" y="0"/>
          <a:chExt cx="0" cy="0"/>
        </a:xfrm>
      </p:grpSpPr>
      <p:sp>
        <p:nvSpPr>
          <p:cNvPr id="131" name="Google Shape;131;p1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3" name="Google Shape;133;p1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 name="Shape 134"/>
        <p:cNvGrpSpPr/>
        <p:nvPr/>
      </p:nvGrpSpPr>
      <p:grpSpPr>
        <a:xfrm>
          <a:off x="0" y="0"/>
          <a:ext cx="0" cy="0"/>
          <a:chOff x="0" y="0"/>
          <a:chExt cx="0" cy="0"/>
        </a:xfrm>
      </p:grpSpPr>
      <p:sp>
        <p:nvSpPr>
          <p:cNvPr id="135" name="Google Shape;135;p1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36" name="Shape 136"/>
        <p:cNvGrpSpPr/>
        <p:nvPr/>
      </p:nvGrpSpPr>
      <p:grpSpPr>
        <a:xfrm>
          <a:off x="0" y="0"/>
          <a:ext cx="0" cy="0"/>
          <a:chOff x="0" y="0"/>
          <a:chExt cx="0" cy="0"/>
        </a:xfrm>
      </p:grpSpPr>
      <p:sp>
        <p:nvSpPr>
          <p:cNvPr id="137" name="Google Shape;137;p20"/>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38" name="Shape 138"/>
        <p:cNvGrpSpPr/>
        <p:nvPr/>
      </p:nvGrpSpPr>
      <p:grpSpPr>
        <a:xfrm>
          <a:off x="0" y="0"/>
          <a:ext cx="0" cy="0"/>
          <a:chOff x="0" y="0"/>
          <a:chExt cx="0" cy="0"/>
        </a:xfrm>
      </p:grpSpPr>
      <p:sp>
        <p:nvSpPr>
          <p:cNvPr id="139" name="Google Shape;139;p2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2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1" name="Google Shape;141;p2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2" name="Google Shape;142;p2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 name="Shape 3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43" name="Shape 143"/>
        <p:cNvGrpSpPr/>
        <p:nvPr/>
      </p:nvGrpSpPr>
      <p:grpSpPr>
        <a:xfrm>
          <a:off x="0" y="0"/>
          <a:ext cx="0" cy="0"/>
          <a:chOff x="0" y="0"/>
          <a:chExt cx="0" cy="0"/>
        </a:xfrm>
      </p:grpSpPr>
      <p:sp>
        <p:nvSpPr>
          <p:cNvPr id="144" name="Google Shape;144;p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6" name="Google Shape;146;p2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7" name="Google Shape;147;p22"/>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48" name="Shape 148"/>
        <p:cNvGrpSpPr/>
        <p:nvPr/>
      </p:nvGrpSpPr>
      <p:grpSpPr>
        <a:xfrm>
          <a:off x="0" y="0"/>
          <a:ext cx="0" cy="0"/>
          <a:chOff x="0" y="0"/>
          <a:chExt cx="0" cy="0"/>
        </a:xfrm>
      </p:grpSpPr>
      <p:sp>
        <p:nvSpPr>
          <p:cNvPr id="149" name="Google Shape;149;p2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1" name="Google Shape;151;p2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2" name="Google Shape;152;p23"/>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53" name="Shape 153"/>
        <p:cNvGrpSpPr/>
        <p:nvPr/>
      </p:nvGrpSpPr>
      <p:grpSpPr>
        <a:xfrm>
          <a:off x="0" y="0"/>
          <a:ext cx="0" cy="0"/>
          <a:chOff x="0" y="0"/>
          <a:chExt cx="0" cy="0"/>
        </a:xfrm>
      </p:grpSpPr>
      <p:sp>
        <p:nvSpPr>
          <p:cNvPr id="154" name="Google Shape;154;p2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5" name="Google Shape;155;p24"/>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6" name="Google Shape;156;p24"/>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57" name="Shape 157"/>
        <p:cNvGrpSpPr/>
        <p:nvPr/>
      </p:nvGrpSpPr>
      <p:grpSpPr>
        <a:xfrm>
          <a:off x="0" y="0"/>
          <a:ext cx="0" cy="0"/>
          <a:chOff x="0" y="0"/>
          <a:chExt cx="0" cy="0"/>
        </a:xfrm>
      </p:grpSpPr>
      <p:sp>
        <p:nvSpPr>
          <p:cNvPr id="158" name="Google Shape;158;p2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2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0" name="Google Shape;160;p2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1" name="Google Shape;161;p2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2" name="Google Shape;162;p25"/>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63" name="Shape 163"/>
        <p:cNvGrpSpPr/>
        <p:nvPr/>
      </p:nvGrpSpPr>
      <p:grpSpPr>
        <a:xfrm>
          <a:off x="0" y="0"/>
          <a:ext cx="0" cy="0"/>
          <a:chOff x="0" y="0"/>
          <a:chExt cx="0" cy="0"/>
        </a:xfrm>
      </p:grpSpPr>
      <p:sp>
        <p:nvSpPr>
          <p:cNvPr id="164" name="Google Shape;164;p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26"/>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6" name="Google Shape;166;p26"/>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7" name="Google Shape;167;p26"/>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8" name="Google Shape;168;p26"/>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9" name="Google Shape;169;p26"/>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0" name="Google Shape;170;p26"/>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2" name="Shape 19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93" name="Shape 193"/>
        <p:cNvGrpSpPr/>
        <p:nvPr/>
      </p:nvGrpSpPr>
      <p:grpSpPr>
        <a:xfrm>
          <a:off x="0" y="0"/>
          <a:ext cx="0" cy="0"/>
          <a:chOff x="0" y="0"/>
          <a:chExt cx="0" cy="0"/>
        </a:xfrm>
      </p:grpSpPr>
      <p:sp>
        <p:nvSpPr>
          <p:cNvPr id="194" name="Google Shape;194;p2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5" name="Google Shape;195;p29"/>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96" name="Shape 196"/>
        <p:cNvGrpSpPr/>
        <p:nvPr/>
      </p:nvGrpSpPr>
      <p:grpSpPr>
        <a:xfrm>
          <a:off x="0" y="0"/>
          <a:ext cx="0" cy="0"/>
          <a:chOff x="0" y="0"/>
          <a:chExt cx="0" cy="0"/>
        </a:xfrm>
      </p:grpSpPr>
      <p:sp>
        <p:nvSpPr>
          <p:cNvPr id="197" name="Google Shape;197;p3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8" name="Google Shape;198;p3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99" name="Shape 199"/>
        <p:cNvGrpSpPr/>
        <p:nvPr/>
      </p:nvGrpSpPr>
      <p:grpSpPr>
        <a:xfrm>
          <a:off x="0" y="0"/>
          <a:ext cx="0" cy="0"/>
          <a:chOff x="0" y="0"/>
          <a:chExt cx="0" cy="0"/>
        </a:xfrm>
      </p:grpSpPr>
      <p:sp>
        <p:nvSpPr>
          <p:cNvPr id="200" name="Google Shape;200;p3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1" name="Google Shape;201;p31"/>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2" name="Google Shape;202;p3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3" name="Shape 203"/>
        <p:cNvGrpSpPr/>
        <p:nvPr/>
      </p:nvGrpSpPr>
      <p:grpSpPr>
        <a:xfrm>
          <a:off x="0" y="0"/>
          <a:ext cx="0" cy="0"/>
          <a:chOff x="0" y="0"/>
          <a:chExt cx="0" cy="0"/>
        </a:xfrm>
      </p:grpSpPr>
      <p:sp>
        <p:nvSpPr>
          <p:cNvPr id="204" name="Google Shape;204;p3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2" name="Shape 32"/>
        <p:cNvGrpSpPr/>
        <p:nvPr/>
      </p:nvGrpSpPr>
      <p:grpSpPr>
        <a:xfrm>
          <a:off x="0" y="0"/>
          <a:ext cx="0" cy="0"/>
          <a:chOff x="0" y="0"/>
          <a:chExt cx="0" cy="0"/>
        </a:xfrm>
      </p:grpSpPr>
      <p:sp>
        <p:nvSpPr>
          <p:cNvPr id="33" name="Google Shape;33;p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05" name="Shape 205"/>
        <p:cNvGrpSpPr/>
        <p:nvPr/>
      </p:nvGrpSpPr>
      <p:grpSpPr>
        <a:xfrm>
          <a:off x="0" y="0"/>
          <a:ext cx="0" cy="0"/>
          <a:chOff x="0" y="0"/>
          <a:chExt cx="0" cy="0"/>
        </a:xfrm>
      </p:grpSpPr>
      <p:sp>
        <p:nvSpPr>
          <p:cNvPr id="206" name="Google Shape;206;p33"/>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07" name="Shape 207"/>
        <p:cNvGrpSpPr/>
        <p:nvPr/>
      </p:nvGrpSpPr>
      <p:grpSpPr>
        <a:xfrm>
          <a:off x="0" y="0"/>
          <a:ext cx="0" cy="0"/>
          <a:chOff x="0" y="0"/>
          <a:chExt cx="0" cy="0"/>
        </a:xfrm>
      </p:grpSpPr>
      <p:sp>
        <p:nvSpPr>
          <p:cNvPr id="208" name="Google Shape;208;p3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9" name="Google Shape;209;p34"/>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0" name="Google Shape;210;p3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1" name="Google Shape;211;p34"/>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12" name="Shape 212"/>
        <p:cNvGrpSpPr/>
        <p:nvPr/>
      </p:nvGrpSpPr>
      <p:grpSpPr>
        <a:xfrm>
          <a:off x="0" y="0"/>
          <a:ext cx="0" cy="0"/>
          <a:chOff x="0" y="0"/>
          <a:chExt cx="0" cy="0"/>
        </a:xfrm>
      </p:grpSpPr>
      <p:sp>
        <p:nvSpPr>
          <p:cNvPr id="213" name="Google Shape;213;p3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4" name="Google Shape;214;p3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5" name="Google Shape;215;p3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6" name="Google Shape;216;p35"/>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17" name="Shape 217"/>
        <p:cNvGrpSpPr/>
        <p:nvPr/>
      </p:nvGrpSpPr>
      <p:grpSpPr>
        <a:xfrm>
          <a:off x="0" y="0"/>
          <a:ext cx="0" cy="0"/>
          <a:chOff x="0" y="0"/>
          <a:chExt cx="0" cy="0"/>
        </a:xfrm>
      </p:grpSpPr>
      <p:sp>
        <p:nvSpPr>
          <p:cNvPr id="218" name="Google Shape;218;p3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36"/>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0" name="Google Shape;220;p3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1" name="Google Shape;221;p36"/>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22" name="Shape 222"/>
        <p:cNvGrpSpPr/>
        <p:nvPr/>
      </p:nvGrpSpPr>
      <p:grpSpPr>
        <a:xfrm>
          <a:off x="0" y="0"/>
          <a:ext cx="0" cy="0"/>
          <a:chOff x="0" y="0"/>
          <a:chExt cx="0" cy="0"/>
        </a:xfrm>
      </p:grpSpPr>
      <p:sp>
        <p:nvSpPr>
          <p:cNvPr id="223" name="Google Shape;223;p3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4" name="Google Shape;224;p37"/>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5" name="Google Shape;225;p37"/>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26" name="Shape 226"/>
        <p:cNvGrpSpPr/>
        <p:nvPr/>
      </p:nvGrpSpPr>
      <p:grpSpPr>
        <a:xfrm>
          <a:off x="0" y="0"/>
          <a:ext cx="0" cy="0"/>
          <a:chOff x="0" y="0"/>
          <a:chExt cx="0" cy="0"/>
        </a:xfrm>
      </p:grpSpPr>
      <p:sp>
        <p:nvSpPr>
          <p:cNvPr id="227" name="Google Shape;227;p3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3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9" name="Google Shape;229;p3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0" name="Google Shape;230;p3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1" name="Google Shape;231;p38"/>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32" name="Shape 232"/>
        <p:cNvGrpSpPr/>
        <p:nvPr/>
      </p:nvGrpSpPr>
      <p:grpSpPr>
        <a:xfrm>
          <a:off x="0" y="0"/>
          <a:ext cx="0" cy="0"/>
          <a:chOff x="0" y="0"/>
          <a:chExt cx="0" cy="0"/>
        </a:xfrm>
      </p:grpSpPr>
      <p:sp>
        <p:nvSpPr>
          <p:cNvPr id="233" name="Google Shape;233;p3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4" name="Google Shape;234;p39"/>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5" name="Google Shape;235;p39"/>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6" name="Google Shape;236;p39"/>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7" name="Google Shape;237;p39"/>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8" name="Google Shape;238;p39"/>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9" name="Google Shape;239;p39"/>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57" name="Shape 257"/>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58" name="Shape 258"/>
        <p:cNvGrpSpPr/>
        <p:nvPr/>
      </p:nvGrpSpPr>
      <p:grpSpPr>
        <a:xfrm>
          <a:off x="0" y="0"/>
          <a:ext cx="0" cy="0"/>
          <a:chOff x="0" y="0"/>
          <a:chExt cx="0" cy="0"/>
        </a:xfrm>
      </p:grpSpPr>
      <p:sp>
        <p:nvSpPr>
          <p:cNvPr id="259" name="Google Shape;259;p4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0" name="Google Shape;260;p42"/>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61" name="Shape 261"/>
        <p:cNvGrpSpPr/>
        <p:nvPr/>
      </p:nvGrpSpPr>
      <p:grpSpPr>
        <a:xfrm>
          <a:off x="0" y="0"/>
          <a:ext cx="0" cy="0"/>
          <a:chOff x="0" y="0"/>
          <a:chExt cx="0" cy="0"/>
        </a:xfrm>
      </p:grpSpPr>
      <p:sp>
        <p:nvSpPr>
          <p:cNvPr id="262" name="Google Shape;262;p4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3" name="Google Shape;263;p43"/>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5" name="Shape 35"/>
        <p:cNvGrpSpPr/>
        <p:nvPr/>
      </p:nvGrpSpPr>
      <p:grpSpPr>
        <a:xfrm>
          <a:off x="0" y="0"/>
          <a:ext cx="0" cy="0"/>
          <a:chOff x="0" y="0"/>
          <a:chExt cx="0" cy="0"/>
        </a:xfrm>
      </p:grpSpPr>
      <p:sp>
        <p:nvSpPr>
          <p:cNvPr id="36" name="Google Shape;36;p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64" name="Shape 264"/>
        <p:cNvGrpSpPr/>
        <p:nvPr/>
      </p:nvGrpSpPr>
      <p:grpSpPr>
        <a:xfrm>
          <a:off x="0" y="0"/>
          <a:ext cx="0" cy="0"/>
          <a:chOff x="0" y="0"/>
          <a:chExt cx="0" cy="0"/>
        </a:xfrm>
      </p:grpSpPr>
      <p:sp>
        <p:nvSpPr>
          <p:cNvPr id="265" name="Google Shape;265;p4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6" name="Google Shape;266;p4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67" name="Google Shape;267;p4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 name="Shape 268"/>
        <p:cNvGrpSpPr/>
        <p:nvPr/>
      </p:nvGrpSpPr>
      <p:grpSpPr>
        <a:xfrm>
          <a:off x="0" y="0"/>
          <a:ext cx="0" cy="0"/>
          <a:chOff x="0" y="0"/>
          <a:chExt cx="0" cy="0"/>
        </a:xfrm>
      </p:grpSpPr>
      <p:sp>
        <p:nvSpPr>
          <p:cNvPr id="269" name="Google Shape;269;p4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70" name="Shape 270"/>
        <p:cNvGrpSpPr/>
        <p:nvPr/>
      </p:nvGrpSpPr>
      <p:grpSpPr>
        <a:xfrm>
          <a:off x="0" y="0"/>
          <a:ext cx="0" cy="0"/>
          <a:chOff x="0" y="0"/>
          <a:chExt cx="0" cy="0"/>
        </a:xfrm>
      </p:grpSpPr>
      <p:sp>
        <p:nvSpPr>
          <p:cNvPr id="271" name="Google Shape;271;p46"/>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72" name="Shape 272"/>
        <p:cNvGrpSpPr/>
        <p:nvPr/>
      </p:nvGrpSpPr>
      <p:grpSpPr>
        <a:xfrm>
          <a:off x="0" y="0"/>
          <a:ext cx="0" cy="0"/>
          <a:chOff x="0" y="0"/>
          <a:chExt cx="0" cy="0"/>
        </a:xfrm>
      </p:grpSpPr>
      <p:sp>
        <p:nvSpPr>
          <p:cNvPr id="273" name="Google Shape;273;p4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4" name="Google Shape;274;p4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75" name="Google Shape;275;p47"/>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76" name="Google Shape;276;p4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77" name="Shape 277"/>
        <p:cNvGrpSpPr/>
        <p:nvPr/>
      </p:nvGrpSpPr>
      <p:grpSpPr>
        <a:xfrm>
          <a:off x="0" y="0"/>
          <a:ext cx="0" cy="0"/>
          <a:chOff x="0" y="0"/>
          <a:chExt cx="0" cy="0"/>
        </a:xfrm>
      </p:grpSpPr>
      <p:sp>
        <p:nvSpPr>
          <p:cNvPr id="278" name="Google Shape;278;p4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9" name="Google Shape;279;p4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0" name="Google Shape;280;p4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1" name="Google Shape;281;p48"/>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82" name="Shape 282"/>
        <p:cNvGrpSpPr/>
        <p:nvPr/>
      </p:nvGrpSpPr>
      <p:grpSpPr>
        <a:xfrm>
          <a:off x="0" y="0"/>
          <a:ext cx="0" cy="0"/>
          <a:chOff x="0" y="0"/>
          <a:chExt cx="0" cy="0"/>
        </a:xfrm>
      </p:grpSpPr>
      <p:sp>
        <p:nvSpPr>
          <p:cNvPr id="283" name="Google Shape;283;p4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4" name="Google Shape;284;p4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5" name="Google Shape;285;p4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6" name="Google Shape;286;p49"/>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87" name="Shape 287"/>
        <p:cNvGrpSpPr/>
        <p:nvPr/>
      </p:nvGrpSpPr>
      <p:grpSpPr>
        <a:xfrm>
          <a:off x="0" y="0"/>
          <a:ext cx="0" cy="0"/>
          <a:chOff x="0" y="0"/>
          <a:chExt cx="0" cy="0"/>
        </a:xfrm>
      </p:grpSpPr>
      <p:sp>
        <p:nvSpPr>
          <p:cNvPr id="288" name="Google Shape;288;p5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9" name="Google Shape;289;p50"/>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0" name="Google Shape;290;p50"/>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91" name="Shape 291"/>
        <p:cNvGrpSpPr/>
        <p:nvPr/>
      </p:nvGrpSpPr>
      <p:grpSpPr>
        <a:xfrm>
          <a:off x="0" y="0"/>
          <a:ext cx="0" cy="0"/>
          <a:chOff x="0" y="0"/>
          <a:chExt cx="0" cy="0"/>
        </a:xfrm>
      </p:grpSpPr>
      <p:sp>
        <p:nvSpPr>
          <p:cNvPr id="292" name="Google Shape;292;p5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3" name="Google Shape;293;p5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4" name="Google Shape;294;p5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5" name="Google Shape;295;p5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6" name="Google Shape;296;p51"/>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97" name="Shape 297"/>
        <p:cNvGrpSpPr/>
        <p:nvPr/>
      </p:nvGrpSpPr>
      <p:grpSpPr>
        <a:xfrm>
          <a:off x="0" y="0"/>
          <a:ext cx="0" cy="0"/>
          <a:chOff x="0" y="0"/>
          <a:chExt cx="0" cy="0"/>
        </a:xfrm>
      </p:grpSpPr>
      <p:sp>
        <p:nvSpPr>
          <p:cNvPr id="298" name="Google Shape;298;p5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9" name="Google Shape;299;p52"/>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0" name="Google Shape;300;p52"/>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1" name="Google Shape;301;p52"/>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2" name="Google Shape;302;p52"/>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3" name="Google Shape;303;p52"/>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4" name="Google Shape;304;p52"/>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5" name="Shape 31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16" name="Shape 316"/>
        <p:cNvGrpSpPr/>
        <p:nvPr/>
      </p:nvGrpSpPr>
      <p:grpSpPr>
        <a:xfrm>
          <a:off x="0" y="0"/>
          <a:ext cx="0" cy="0"/>
          <a:chOff x="0" y="0"/>
          <a:chExt cx="0" cy="0"/>
        </a:xfrm>
      </p:grpSpPr>
      <p:sp>
        <p:nvSpPr>
          <p:cNvPr id="317" name="Google Shape;317;p5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8" name="Google Shape;318;p55"/>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19" name="Shape 319"/>
        <p:cNvGrpSpPr/>
        <p:nvPr/>
      </p:nvGrpSpPr>
      <p:grpSpPr>
        <a:xfrm>
          <a:off x="0" y="0"/>
          <a:ext cx="0" cy="0"/>
          <a:chOff x="0" y="0"/>
          <a:chExt cx="0" cy="0"/>
        </a:xfrm>
      </p:grpSpPr>
      <p:sp>
        <p:nvSpPr>
          <p:cNvPr id="320" name="Google Shape;320;p5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1" name="Google Shape;321;p56"/>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22" name="Shape 322"/>
        <p:cNvGrpSpPr/>
        <p:nvPr/>
      </p:nvGrpSpPr>
      <p:grpSpPr>
        <a:xfrm>
          <a:off x="0" y="0"/>
          <a:ext cx="0" cy="0"/>
          <a:chOff x="0" y="0"/>
          <a:chExt cx="0" cy="0"/>
        </a:xfrm>
      </p:grpSpPr>
      <p:sp>
        <p:nvSpPr>
          <p:cNvPr id="323" name="Google Shape;323;p5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4" name="Google Shape;324;p57"/>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5" name="Google Shape;325;p57"/>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6" name="Shape 326"/>
        <p:cNvGrpSpPr/>
        <p:nvPr/>
      </p:nvGrpSpPr>
      <p:grpSpPr>
        <a:xfrm>
          <a:off x="0" y="0"/>
          <a:ext cx="0" cy="0"/>
          <a:chOff x="0" y="0"/>
          <a:chExt cx="0" cy="0"/>
        </a:xfrm>
      </p:grpSpPr>
      <p:sp>
        <p:nvSpPr>
          <p:cNvPr id="327" name="Google Shape;327;p5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328" name="Shape 328"/>
        <p:cNvGrpSpPr/>
        <p:nvPr/>
      </p:nvGrpSpPr>
      <p:grpSpPr>
        <a:xfrm>
          <a:off x="0" y="0"/>
          <a:ext cx="0" cy="0"/>
          <a:chOff x="0" y="0"/>
          <a:chExt cx="0" cy="0"/>
        </a:xfrm>
      </p:grpSpPr>
      <p:sp>
        <p:nvSpPr>
          <p:cNvPr id="329" name="Google Shape;329;p59"/>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30" name="Shape 330"/>
        <p:cNvGrpSpPr/>
        <p:nvPr/>
      </p:nvGrpSpPr>
      <p:grpSpPr>
        <a:xfrm>
          <a:off x="0" y="0"/>
          <a:ext cx="0" cy="0"/>
          <a:chOff x="0" y="0"/>
          <a:chExt cx="0" cy="0"/>
        </a:xfrm>
      </p:grpSpPr>
      <p:sp>
        <p:nvSpPr>
          <p:cNvPr id="331" name="Google Shape;331;p6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2" name="Google Shape;332;p60"/>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3" name="Google Shape;333;p60"/>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4" name="Google Shape;334;p60"/>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35" name="Shape 335"/>
        <p:cNvGrpSpPr/>
        <p:nvPr/>
      </p:nvGrpSpPr>
      <p:grpSpPr>
        <a:xfrm>
          <a:off x="0" y="0"/>
          <a:ext cx="0" cy="0"/>
          <a:chOff x="0" y="0"/>
          <a:chExt cx="0" cy="0"/>
        </a:xfrm>
      </p:grpSpPr>
      <p:sp>
        <p:nvSpPr>
          <p:cNvPr id="336" name="Google Shape;336;p6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7" name="Google Shape;337;p61"/>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8" name="Google Shape;338;p6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9" name="Google Shape;339;p61"/>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40" name="Shape 340"/>
        <p:cNvGrpSpPr/>
        <p:nvPr/>
      </p:nvGrpSpPr>
      <p:grpSpPr>
        <a:xfrm>
          <a:off x="0" y="0"/>
          <a:ext cx="0" cy="0"/>
          <a:chOff x="0" y="0"/>
          <a:chExt cx="0" cy="0"/>
        </a:xfrm>
      </p:grpSpPr>
      <p:sp>
        <p:nvSpPr>
          <p:cNvPr id="341" name="Google Shape;341;p6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2" name="Google Shape;342;p62"/>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3" name="Google Shape;343;p6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4" name="Google Shape;344;p62"/>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45" name="Shape 345"/>
        <p:cNvGrpSpPr/>
        <p:nvPr/>
      </p:nvGrpSpPr>
      <p:grpSpPr>
        <a:xfrm>
          <a:off x="0" y="0"/>
          <a:ext cx="0" cy="0"/>
          <a:chOff x="0" y="0"/>
          <a:chExt cx="0" cy="0"/>
        </a:xfrm>
      </p:grpSpPr>
      <p:sp>
        <p:nvSpPr>
          <p:cNvPr id="346" name="Google Shape;346;p6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7" name="Google Shape;347;p63"/>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8" name="Google Shape;348;p63"/>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49" name="Shape 349"/>
        <p:cNvGrpSpPr/>
        <p:nvPr/>
      </p:nvGrpSpPr>
      <p:grpSpPr>
        <a:xfrm>
          <a:off x="0" y="0"/>
          <a:ext cx="0" cy="0"/>
          <a:chOff x="0" y="0"/>
          <a:chExt cx="0" cy="0"/>
        </a:xfrm>
      </p:grpSpPr>
      <p:sp>
        <p:nvSpPr>
          <p:cNvPr id="350" name="Google Shape;350;p6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1" name="Google Shape;351;p64"/>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2" name="Google Shape;352;p64"/>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3" name="Google Shape;353;p64"/>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4" name="Google Shape;354;p64"/>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1" name="Shape 41"/>
        <p:cNvGrpSpPr/>
        <p:nvPr/>
      </p:nvGrpSpPr>
      <p:grpSpPr>
        <a:xfrm>
          <a:off x="0" y="0"/>
          <a:ext cx="0" cy="0"/>
          <a:chOff x="0" y="0"/>
          <a:chExt cx="0" cy="0"/>
        </a:xfrm>
      </p:grpSpPr>
      <p:sp>
        <p:nvSpPr>
          <p:cNvPr id="42" name="Google Shape;42;p7"/>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55" name="Shape 355"/>
        <p:cNvGrpSpPr/>
        <p:nvPr/>
      </p:nvGrpSpPr>
      <p:grpSpPr>
        <a:xfrm>
          <a:off x="0" y="0"/>
          <a:ext cx="0" cy="0"/>
          <a:chOff x="0" y="0"/>
          <a:chExt cx="0" cy="0"/>
        </a:xfrm>
      </p:grpSpPr>
      <p:sp>
        <p:nvSpPr>
          <p:cNvPr id="356" name="Google Shape;356;p6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7" name="Google Shape;357;p65"/>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8" name="Google Shape;358;p65"/>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9" name="Google Shape;359;p65"/>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0" name="Google Shape;360;p65"/>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1" name="Google Shape;361;p65"/>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2" name="Google Shape;362;p65"/>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5" name="Shape 395"/>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96" name="Shape 396"/>
        <p:cNvGrpSpPr/>
        <p:nvPr/>
      </p:nvGrpSpPr>
      <p:grpSpPr>
        <a:xfrm>
          <a:off x="0" y="0"/>
          <a:ext cx="0" cy="0"/>
          <a:chOff x="0" y="0"/>
          <a:chExt cx="0" cy="0"/>
        </a:xfrm>
      </p:grpSpPr>
      <p:sp>
        <p:nvSpPr>
          <p:cNvPr id="397" name="Google Shape;397;p6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8" name="Google Shape;398;p68"/>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99" name="Shape 399"/>
        <p:cNvGrpSpPr/>
        <p:nvPr/>
      </p:nvGrpSpPr>
      <p:grpSpPr>
        <a:xfrm>
          <a:off x="0" y="0"/>
          <a:ext cx="0" cy="0"/>
          <a:chOff x="0" y="0"/>
          <a:chExt cx="0" cy="0"/>
        </a:xfrm>
      </p:grpSpPr>
      <p:sp>
        <p:nvSpPr>
          <p:cNvPr id="400" name="Google Shape;400;p6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1" name="Google Shape;401;p69"/>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02" name="Shape 402"/>
        <p:cNvGrpSpPr/>
        <p:nvPr/>
      </p:nvGrpSpPr>
      <p:grpSpPr>
        <a:xfrm>
          <a:off x="0" y="0"/>
          <a:ext cx="0" cy="0"/>
          <a:chOff x="0" y="0"/>
          <a:chExt cx="0" cy="0"/>
        </a:xfrm>
      </p:grpSpPr>
      <p:sp>
        <p:nvSpPr>
          <p:cNvPr id="403" name="Google Shape;403;p7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4" name="Google Shape;404;p7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05" name="Google Shape;405;p70"/>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6" name="Shape 406"/>
        <p:cNvGrpSpPr/>
        <p:nvPr/>
      </p:nvGrpSpPr>
      <p:grpSpPr>
        <a:xfrm>
          <a:off x="0" y="0"/>
          <a:ext cx="0" cy="0"/>
          <a:chOff x="0" y="0"/>
          <a:chExt cx="0" cy="0"/>
        </a:xfrm>
      </p:grpSpPr>
      <p:sp>
        <p:nvSpPr>
          <p:cNvPr id="407" name="Google Shape;407;p7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08" name="Shape 408"/>
        <p:cNvGrpSpPr/>
        <p:nvPr/>
      </p:nvGrpSpPr>
      <p:grpSpPr>
        <a:xfrm>
          <a:off x="0" y="0"/>
          <a:ext cx="0" cy="0"/>
          <a:chOff x="0" y="0"/>
          <a:chExt cx="0" cy="0"/>
        </a:xfrm>
      </p:grpSpPr>
      <p:sp>
        <p:nvSpPr>
          <p:cNvPr id="409" name="Google Shape;409;p72"/>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10" name="Shape 410"/>
        <p:cNvGrpSpPr/>
        <p:nvPr/>
      </p:nvGrpSpPr>
      <p:grpSpPr>
        <a:xfrm>
          <a:off x="0" y="0"/>
          <a:ext cx="0" cy="0"/>
          <a:chOff x="0" y="0"/>
          <a:chExt cx="0" cy="0"/>
        </a:xfrm>
      </p:grpSpPr>
      <p:sp>
        <p:nvSpPr>
          <p:cNvPr id="411" name="Google Shape;411;p7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2" name="Google Shape;412;p7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3" name="Google Shape;413;p73"/>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4" name="Google Shape;414;p7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15" name="Shape 415"/>
        <p:cNvGrpSpPr/>
        <p:nvPr/>
      </p:nvGrpSpPr>
      <p:grpSpPr>
        <a:xfrm>
          <a:off x="0" y="0"/>
          <a:ext cx="0" cy="0"/>
          <a:chOff x="0" y="0"/>
          <a:chExt cx="0" cy="0"/>
        </a:xfrm>
      </p:grpSpPr>
      <p:sp>
        <p:nvSpPr>
          <p:cNvPr id="416" name="Google Shape;416;p7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7" name="Google Shape;417;p7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8" name="Google Shape;418;p74"/>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9" name="Google Shape;419;p74"/>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20" name="Shape 420"/>
        <p:cNvGrpSpPr/>
        <p:nvPr/>
      </p:nvGrpSpPr>
      <p:grpSpPr>
        <a:xfrm>
          <a:off x="0" y="0"/>
          <a:ext cx="0" cy="0"/>
          <a:chOff x="0" y="0"/>
          <a:chExt cx="0" cy="0"/>
        </a:xfrm>
      </p:grpSpPr>
      <p:sp>
        <p:nvSpPr>
          <p:cNvPr id="421" name="Google Shape;421;p7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2" name="Google Shape;422;p7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23" name="Google Shape;423;p7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24" name="Google Shape;424;p75"/>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3" name="Shape 43"/>
        <p:cNvGrpSpPr/>
        <p:nvPr/>
      </p:nvGrpSpPr>
      <p:grpSpPr>
        <a:xfrm>
          <a:off x="0" y="0"/>
          <a:ext cx="0" cy="0"/>
          <a:chOff x="0" y="0"/>
          <a:chExt cx="0" cy="0"/>
        </a:xfrm>
      </p:grpSpPr>
      <p:sp>
        <p:nvSpPr>
          <p:cNvPr id="44" name="Google Shape;44;p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6" name="Google Shape;46;p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7" name="Google Shape;47;p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25" name="Shape 425"/>
        <p:cNvGrpSpPr/>
        <p:nvPr/>
      </p:nvGrpSpPr>
      <p:grpSpPr>
        <a:xfrm>
          <a:off x="0" y="0"/>
          <a:ext cx="0" cy="0"/>
          <a:chOff x="0" y="0"/>
          <a:chExt cx="0" cy="0"/>
        </a:xfrm>
      </p:grpSpPr>
      <p:sp>
        <p:nvSpPr>
          <p:cNvPr id="426" name="Google Shape;426;p7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7" name="Google Shape;427;p76"/>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28" name="Google Shape;428;p76"/>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9" name="Shape 429"/>
        <p:cNvGrpSpPr/>
        <p:nvPr/>
      </p:nvGrpSpPr>
      <p:grpSpPr>
        <a:xfrm>
          <a:off x="0" y="0"/>
          <a:ext cx="0" cy="0"/>
          <a:chOff x="0" y="0"/>
          <a:chExt cx="0" cy="0"/>
        </a:xfrm>
      </p:grpSpPr>
      <p:sp>
        <p:nvSpPr>
          <p:cNvPr id="430" name="Google Shape;430;p7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1" name="Google Shape;431;p7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2" name="Google Shape;432;p7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3" name="Google Shape;433;p7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4" name="Google Shape;434;p77"/>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35" name="Shape 435"/>
        <p:cNvGrpSpPr/>
        <p:nvPr/>
      </p:nvGrpSpPr>
      <p:grpSpPr>
        <a:xfrm>
          <a:off x="0" y="0"/>
          <a:ext cx="0" cy="0"/>
          <a:chOff x="0" y="0"/>
          <a:chExt cx="0" cy="0"/>
        </a:xfrm>
      </p:grpSpPr>
      <p:sp>
        <p:nvSpPr>
          <p:cNvPr id="436" name="Google Shape;436;p7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7" name="Google Shape;437;p78"/>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8" name="Google Shape;438;p78"/>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9" name="Google Shape;439;p78"/>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0" name="Google Shape;440;p78"/>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1" name="Google Shape;441;p78"/>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2" name="Google Shape;442;p78"/>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8" name="Shape 48"/>
        <p:cNvGrpSpPr/>
        <p:nvPr/>
      </p:nvGrpSpPr>
      <p:grpSpPr>
        <a:xfrm>
          <a:off x="0" y="0"/>
          <a:ext cx="0" cy="0"/>
          <a:chOff x="0" y="0"/>
          <a:chExt cx="0" cy="0"/>
        </a:xfrm>
      </p:grpSpPr>
      <p:sp>
        <p:nvSpPr>
          <p:cNvPr id="49" name="Google Shape;49;p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9"/>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9"/>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53" name="Shape 53"/>
        <p:cNvGrpSpPr/>
        <p:nvPr/>
      </p:nvGrpSpPr>
      <p:grpSpPr>
        <a:xfrm>
          <a:off x="0" y="0"/>
          <a:ext cx="0" cy="0"/>
          <a:chOff x="0" y="0"/>
          <a:chExt cx="0" cy="0"/>
        </a:xfrm>
      </p:grpSpPr>
      <p:sp>
        <p:nvSpPr>
          <p:cNvPr id="54" name="Google Shape;54;p1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0"/>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1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10"/>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7.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13.jpg"/><Relationship Id="rId2" Type="http://schemas.openxmlformats.org/officeDocument/2006/relationships/image" Target="../media/image8.jpg"/><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theme" Target="../theme/theme2.xml"/><Relationship Id="rId14" Type="http://schemas.openxmlformats.org/officeDocument/2006/relationships/slideLayout" Target="../slideLayouts/slideLayout2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1.xml"/><Relationship Id="rId10" Type="http://schemas.openxmlformats.org/officeDocument/2006/relationships/slideLayout" Target="../slideLayouts/slideLayout30.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 Type="http://schemas.openxmlformats.org/officeDocument/2006/relationships/image" Target="../media/image13.jpg"/><Relationship Id="rId2" Type="http://schemas.openxmlformats.org/officeDocument/2006/relationships/image" Target="../media/image36.png"/><Relationship Id="rId3" Type="http://schemas.openxmlformats.org/officeDocument/2006/relationships/hyperlink" Target="https://icons8.com/illustrations/author/5ec7b0e101d0360016f3d1b3" TargetMode="External"/><Relationship Id="rId4" Type="http://schemas.openxmlformats.org/officeDocument/2006/relationships/hyperlink" Target="https://icons8.com/" TargetMode="External"/><Relationship Id="rId9" Type="http://schemas.openxmlformats.org/officeDocument/2006/relationships/slideLayout" Target="../slideLayouts/slideLayout29.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7" Type="http://schemas.openxmlformats.org/officeDocument/2006/relationships/theme" Target="../theme/theme6.xml"/><Relationship Id="rId16" Type="http://schemas.openxmlformats.org/officeDocument/2006/relationships/slideLayout" Target="../slideLayouts/slideLayout36.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 Type="http://schemas.openxmlformats.org/officeDocument/2006/relationships/image" Target="../media/image13.jpg"/><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1.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theme" Target="../theme/theme3.xml"/><Relationship Id="rId12" Type="http://schemas.openxmlformats.org/officeDocument/2006/relationships/slideLayout" Target="../slideLayouts/slideLayout60.xml"/><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70.xml"/><Relationship Id="rId10" Type="http://schemas.openxmlformats.org/officeDocument/2006/relationships/slideLayout" Target="../slideLayouts/slideLayout69.xml"/><Relationship Id="rId13" Type="http://schemas.openxmlformats.org/officeDocument/2006/relationships/slideLayout" Target="../slideLayouts/slideLayout72.xml"/><Relationship Id="rId12" Type="http://schemas.openxmlformats.org/officeDocument/2006/relationships/slideLayout" Target="../slideLayouts/slideLayout71.xml"/><Relationship Id="rId1" Type="http://schemas.openxmlformats.org/officeDocument/2006/relationships/image" Target="../media/image13.jpg"/><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theme" Target="../theme/theme4.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
        <p:nvSpPr>
          <p:cNvPr id="6" name="Google Shape;6;p1"/>
          <p:cNvSpPr/>
          <p:nvPr/>
        </p:nvSpPr>
        <p:spPr>
          <a:xfrm>
            <a:off x="0" y="4114800"/>
            <a:ext cx="10080000" cy="1555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 name="Google Shape;7;p1"/>
          <p:cNvGrpSpPr/>
          <p:nvPr/>
        </p:nvGrpSpPr>
        <p:grpSpPr>
          <a:xfrm>
            <a:off x="0" y="0"/>
            <a:ext cx="10080720" cy="4114800"/>
            <a:chOff x="0" y="0"/>
            <a:chExt cx="10080720" cy="4114800"/>
          </a:xfrm>
        </p:grpSpPr>
        <p:sp>
          <p:nvSpPr>
            <p:cNvPr id="8" name="Google Shape;8;p1"/>
            <p:cNvSpPr/>
            <p:nvPr/>
          </p:nvSpPr>
          <p:spPr>
            <a:xfrm>
              <a:off x="0" y="0"/>
              <a:ext cx="10080720" cy="4114800"/>
            </a:xfrm>
            <a:prstGeom prst="rect">
              <a:avLst/>
            </a:prstGeom>
            <a:solidFill>
              <a:srgbClr val="E9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0" y="1280160"/>
              <a:ext cx="1554480" cy="640080"/>
            </a:xfrm>
            <a:prstGeom prst="rect">
              <a:avLst/>
            </a:prstGeom>
            <a:solidFill>
              <a:srgbClr val="343A40">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914400" y="1920240"/>
              <a:ext cx="1280160" cy="1828800"/>
            </a:xfrm>
            <a:prstGeom prst="rect">
              <a:avLst/>
            </a:prstGeom>
            <a:solidFill>
              <a:srgbClr val="CED4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2194560" y="548640"/>
              <a:ext cx="1280160" cy="1828800"/>
            </a:xfrm>
            <a:prstGeom prst="rect">
              <a:avLst/>
            </a:pr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3474720" y="118872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4206240" y="0"/>
              <a:ext cx="1463040" cy="914400"/>
            </a:xfrm>
            <a:prstGeom prst="rect">
              <a:avLst/>
            </a:prstGeom>
            <a:solidFill>
              <a:srgbClr val="6C7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4663440" y="914400"/>
              <a:ext cx="1005840" cy="457200"/>
            </a:xfrm>
            <a:prstGeom prst="rect">
              <a:avLst/>
            </a:pr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3474720" y="1737360"/>
              <a:ext cx="3108960" cy="1005840"/>
            </a:xfrm>
            <a:prstGeom prst="rect">
              <a:avLst/>
            </a:prstGeom>
            <a:solidFill>
              <a:srgbClr val="CED4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4114800" y="2743200"/>
              <a:ext cx="1463040" cy="1005840"/>
            </a:xfrm>
            <a:prstGeom prst="rect">
              <a:avLst/>
            </a:prstGeom>
            <a:solidFill>
              <a:srgbClr val="ADB5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6583680" y="1463040"/>
              <a:ext cx="1554480" cy="457200"/>
            </a:xfrm>
            <a:prstGeom prst="rect">
              <a:avLst/>
            </a:prstGeom>
            <a:solidFill>
              <a:srgbClr val="B2B2B2">
                <a:alpha val="6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7315200" y="1920240"/>
              <a:ext cx="1463040" cy="1645920"/>
            </a:xfrm>
            <a:prstGeom prst="rect">
              <a:avLst/>
            </a:prstGeom>
            <a:solidFill>
              <a:srgbClr val="B2B2B2">
                <a:alpha val="3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
            <p:cNvSpPr/>
            <p:nvPr/>
          </p:nvSpPr>
          <p:spPr>
            <a:xfrm>
              <a:off x="2743200" y="2377440"/>
              <a:ext cx="548640" cy="822960"/>
            </a:xfrm>
            <a:prstGeom prst="rect">
              <a:avLst/>
            </a:prstGeom>
            <a:solidFill>
              <a:srgbClr val="F4F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
            <p:cNvSpPr/>
            <p:nvPr/>
          </p:nvSpPr>
          <p:spPr>
            <a:xfrm>
              <a:off x="8595360" y="0"/>
              <a:ext cx="1485360" cy="1463040"/>
            </a:xfrm>
            <a:prstGeom prst="rect">
              <a:avLst/>
            </a:pr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p:nvPr/>
          </p:nvSpPr>
          <p:spPr>
            <a:xfrm>
              <a:off x="6766560" y="0"/>
              <a:ext cx="274320" cy="1005840"/>
            </a:xfrm>
            <a:prstGeom prst="rect">
              <a:avLst/>
            </a:prstGeom>
            <a:solidFill>
              <a:srgbClr val="2F4550">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
            <p:cNvSpPr/>
            <p:nvPr/>
          </p:nvSpPr>
          <p:spPr>
            <a:xfrm>
              <a:off x="1554480" y="0"/>
              <a:ext cx="182880" cy="914400"/>
            </a:xfrm>
            <a:prstGeom prst="rect">
              <a:avLst/>
            </a:pr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
            <p:cNvSpPr/>
            <p:nvPr/>
          </p:nvSpPr>
          <p:spPr>
            <a:xfrm>
              <a:off x="0" y="3017520"/>
              <a:ext cx="365760" cy="1097280"/>
            </a:xfrm>
            <a:prstGeom prst="rect">
              <a:avLst/>
            </a:prstGeom>
            <a:solidFill>
              <a:srgbClr val="F4F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
            <p:cNvSpPr/>
            <p:nvPr/>
          </p:nvSpPr>
          <p:spPr>
            <a:xfrm>
              <a:off x="9601200" y="2560320"/>
              <a:ext cx="365760" cy="1554480"/>
            </a:xfrm>
            <a:prstGeom prst="rect">
              <a:avLst/>
            </a:pr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8778240" y="182880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1"/>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27" name="Google Shape;27;p1"/>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8" name="Google Shape;78;p1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grpSp>
        <p:nvGrpSpPr>
          <p:cNvPr id="79" name="Google Shape;79;p14"/>
          <p:cNvGrpSpPr/>
          <p:nvPr/>
        </p:nvGrpSpPr>
        <p:grpSpPr>
          <a:xfrm>
            <a:off x="3570480" y="1225440"/>
            <a:ext cx="5120640" cy="2926080"/>
            <a:chOff x="3570480" y="1225440"/>
            <a:chExt cx="5120640" cy="2926080"/>
          </a:xfrm>
        </p:grpSpPr>
        <p:sp>
          <p:nvSpPr>
            <p:cNvPr id="80" name="Google Shape;80;p14"/>
            <p:cNvSpPr/>
            <p:nvPr/>
          </p:nvSpPr>
          <p:spPr>
            <a:xfrm>
              <a:off x="3570480" y="1528200"/>
              <a:ext cx="4927320" cy="2623320"/>
            </a:xfrm>
            <a:prstGeom prst="rect">
              <a:avLst/>
            </a:prstGeom>
            <a:solidFill>
              <a:srgbClr val="E9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3763800" y="1225440"/>
              <a:ext cx="4927320" cy="2623320"/>
            </a:xfrm>
            <a:prstGeom prst="rect">
              <a:avLst/>
            </a:prstGeom>
            <a:noFill/>
            <a:ln cap="flat" cmpd="sng" w="183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4"/>
          <p:cNvGrpSpPr/>
          <p:nvPr/>
        </p:nvGrpSpPr>
        <p:grpSpPr>
          <a:xfrm>
            <a:off x="-2093780" y="-402082"/>
            <a:ext cx="4946420" cy="8521304"/>
            <a:chOff x="-2093780" y="-402082"/>
            <a:chExt cx="4946420" cy="8521304"/>
          </a:xfrm>
        </p:grpSpPr>
        <p:sp>
          <p:nvSpPr>
            <p:cNvPr id="83" name="Google Shape;83;p14"/>
            <p:cNvSpPr/>
            <p:nvPr/>
          </p:nvSpPr>
          <p:spPr>
            <a:xfrm>
              <a:off x="-893160" y="4486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rot="5358000">
              <a:off x="-897480" y="5153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228960" y="5161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rot="5358000">
              <a:off x="-219960" y="448884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228960" y="3826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358000">
              <a:off x="-1586160" y="44946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alphaModFix/>
              </a:blip>
              <a:tile algn="tl" flip="none" tx="11" sx="100000" ty="5"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5358000">
              <a:off x="-223848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rot="5358000">
              <a:off x="-8971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rot="5358000">
              <a:off x="-222120" y="3154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455040" y="4477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rot="5358000">
              <a:off x="4705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1158840" y="5170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1561680" y="51627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rot="5358000">
              <a:off x="46152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flipH="1" rot="-5358000">
              <a:off x="-232200" y="17938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flipH="1" rot="-5358000">
              <a:off x="419760" y="2469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flipH="1">
              <a:off x="-248760" y="2462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1107720" y="1135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rot="5358000">
              <a:off x="1103040" y="18018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rot="5358000">
              <a:off x="414360" y="11430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alphaModFix/>
              </a:blip>
              <a:tile algn="tl" flip="none" tx="11" sx="100000" ty="5"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4"/>
            <p:cNvSpPr/>
            <p:nvPr/>
          </p:nvSpPr>
          <p:spPr>
            <a:xfrm>
              <a:off x="439200" y="18111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p:nvPr/>
          </p:nvSpPr>
          <p:spPr>
            <a:xfrm>
              <a:off x="423720" y="451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p:nvPr/>
          </p:nvSpPr>
          <p:spPr>
            <a:xfrm rot="5358000">
              <a:off x="-246600" y="4388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rot="5358000">
              <a:off x="434880" y="-2462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1779480" y="179460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1106280" y="-257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a:off x="-908280" y="17906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rot="5358000">
              <a:off x="-245880" y="58251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427320" y="58539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236880" y="6494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rot="5358000">
              <a:off x="-929880" y="6501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rot="5358000">
              <a:off x="-246600" y="719712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rot="5358000">
              <a:off x="426600" y="651852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1103400" y="6530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dir="2700000" dist="103350">
                <a:srgbClr val="80808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4"/>
          <p:cNvSpPr txBox="1"/>
          <p:nvPr/>
        </p:nvSpPr>
        <p:spPr>
          <a:xfrm>
            <a:off x="3844800" y="1408320"/>
            <a:ext cx="1097280" cy="12258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US" sz="8000" strike="noStrike">
                <a:latin typeface="Arial"/>
                <a:ea typeface="Arial"/>
                <a:cs typeface="Arial"/>
                <a:sym typeface="Arial"/>
              </a:rPr>
              <a:t>“</a:t>
            </a:r>
            <a:endParaRPr b="0" sz="8000" strike="noStrike">
              <a:latin typeface="Arial"/>
              <a:ea typeface="Arial"/>
              <a:cs typeface="Arial"/>
              <a:sym typeface="Arial"/>
            </a:endParaRPr>
          </a:p>
        </p:txBody>
      </p:sp>
      <p:sp>
        <p:nvSpPr>
          <p:cNvPr id="118" name="Google Shape;118;p14"/>
          <p:cNvSpPr txBox="1"/>
          <p:nvPr/>
        </p:nvSpPr>
        <p:spPr>
          <a:xfrm>
            <a:off x="7868160" y="3039840"/>
            <a:ext cx="1097280" cy="11116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US" sz="7200" strike="noStrike">
                <a:latin typeface="Arial"/>
                <a:ea typeface="Arial"/>
                <a:cs typeface="Arial"/>
                <a:sym typeface="Arial"/>
              </a:rPr>
              <a:t>”</a:t>
            </a:r>
            <a:endParaRPr b="0" sz="7200" strike="noStrike">
              <a:latin typeface="Arial"/>
              <a:ea typeface="Arial"/>
              <a:cs typeface="Arial"/>
              <a:sym typeface="Arial"/>
            </a:endParaRPr>
          </a:p>
        </p:txBody>
      </p:sp>
      <p:sp>
        <p:nvSpPr>
          <p:cNvPr id="119" name="Google Shape;119;p14"/>
          <p:cNvSpPr/>
          <p:nvPr/>
        </p:nvSpPr>
        <p:spPr>
          <a:xfrm>
            <a:off x="8538120" y="3877200"/>
            <a:ext cx="1188720" cy="137196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7372080" y="4974480"/>
            <a:ext cx="1684800" cy="164592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a:off x="7868160" y="-329040"/>
            <a:ext cx="2011680" cy="201168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2982960" y="3757320"/>
            <a:ext cx="1044720" cy="30276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73" name="Google Shape;173;p27"/>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grpSp>
        <p:nvGrpSpPr>
          <p:cNvPr id="174" name="Google Shape;174;p27"/>
          <p:cNvGrpSpPr/>
          <p:nvPr/>
        </p:nvGrpSpPr>
        <p:grpSpPr>
          <a:xfrm>
            <a:off x="8540248" y="4883008"/>
            <a:ext cx="1280584" cy="914824"/>
            <a:chOff x="8540248" y="4883008"/>
            <a:chExt cx="1280584" cy="914824"/>
          </a:xfrm>
        </p:grpSpPr>
        <p:sp>
          <p:nvSpPr>
            <p:cNvPr id="175" name="Google Shape;175;p27"/>
            <p:cNvSpPr/>
            <p:nvPr/>
          </p:nvSpPr>
          <p:spPr>
            <a:xfrm flipH="1" rot="10798800">
              <a:off x="9637560" y="524880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flipH="1" rot="10798800">
              <a:off x="9271800" y="524880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flipH="1" rot="10798800">
              <a:off x="8906400" y="524880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flipH="1" rot="10798800">
              <a:off x="8540280" y="524916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flipH="1" rot="10798800">
              <a:off x="8540280" y="488304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p:nvPr/>
          </p:nvSpPr>
          <p:spPr>
            <a:xfrm flipH="1" rot="10798800">
              <a:off x="8906040" y="488304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p:nvPr/>
          </p:nvSpPr>
          <p:spPr>
            <a:xfrm flipH="1" rot="10798800">
              <a:off x="9271800" y="488340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flipH="1" rot="10798800">
              <a:off x="9637920" y="488304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flipH="1" rot="10798800">
              <a:off x="9637560" y="561456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p:nvPr/>
          </p:nvSpPr>
          <p:spPr>
            <a:xfrm flipH="1" rot="10798800">
              <a:off x="9272160" y="561492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p:nvPr/>
          </p:nvSpPr>
          <p:spPr>
            <a:xfrm flipH="1" rot="10798800">
              <a:off x="8906040" y="561456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flipH="1" rot="10798800">
              <a:off x="8540280" y="5614560"/>
              <a:ext cx="182880" cy="182880"/>
            </a:xfrm>
            <a:prstGeom prst="ellipse">
              <a:avLst/>
            </a:prstGeom>
            <a:blipFill rotWithShape="0">
              <a:blip r:embed="rId1">
                <a:alphaModFix/>
              </a:blip>
              <a:tile algn="tl" flip="none" tx="-7"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27"/>
          <p:cNvSpPr/>
          <p:nvPr/>
        </p:nvSpPr>
        <p:spPr>
          <a:xfrm>
            <a:off x="1499760" y="1774080"/>
            <a:ext cx="2926080" cy="2926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1225080" y="1134360"/>
            <a:ext cx="1189080" cy="118836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3420000" y="4242960"/>
            <a:ext cx="640080" cy="640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27"/>
          <p:cNvPicPr preferRelativeResize="0"/>
          <p:nvPr/>
        </p:nvPicPr>
        <p:blipFill rotWithShape="1">
          <a:blip r:embed="rId2">
            <a:alphaModFix/>
          </a:blip>
          <a:srcRect b="0" l="0" r="0" t="0"/>
          <a:stretch/>
        </p:blipFill>
        <p:spPr>
          <a:xfrm>
            <a:off x="4349520" y="792360"/>
            <a:ext cx="5526000" cy="4145400"/>
          </a:xfrm>
          <a:prstGeom prst="rect">
            <a:avLst/>
          </a:prstGeom>
          <a:noFill/>
          <a:ln>
            <a:noFill/>
          </a:ln>
        </p:spPr>
      </p:pic>
      <p:sp>
        <p:nvSpPr>
          <p:cNvPr id="191" name="Google Shape;191;p27"/>
          <p:cNvSpPr txBox="1"/>
          <p:nvPr/>
        </p:nvSpPr>
        <p:spPr>
          <a:xfrm>
            <a:off x="4846320" y="4846320"/>
            <a:ext cx="2133000" cy="386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000" strike="noStrike">
                <a:latin typeface="Lato"/>
                <a:ea typeface="Lato"/>
                <a:cs typeface="Lato"/>
                <a:sym typeface="Lato"/>
              </a:rPr>
              <a:t>Illustrations  by </a:t>
            </a:r>
            <a:r>
              <a:rPr b="0" lang="en-US" sz="1000" u="sng" strike="noStrike">
                <a:solidFill>
                  <a:schemeClr val="hlink"/>
                </a:solidFill>
                <a:latin typeface="Lato"/>
                <a:ea typeface="Lato"/>
                <a:cs typeface="Lato"/>
                <a:sym typeface="Lato"/>
                <a:hlinkClick r:id="rId3"/>
              </a:rPr>
              <a:t>Pixeltrue</a:t>
            </a:r>
            <a:r>
              <a:rPr b="0" lang="en-US" sz="1000" strike="noStrike">
                <a:latin typeface="Lato"/>
                <a:ea typeface="Lato"/>
                <a:cs typeface="Lato"/>
                <a:sym typeface="Lato"/>
              </a:rPr>
              <a:t> on </a:t>
            </a:r>
            <a:r>
              <a:rPr b="0" lang="en-US" sz="1000" u="sng" strike="noStrike">
                <a:solidFill>
                  <a:schemeClr val="hlink"/>
                </a:solidFill>
                <a:latin typeface="Lato"/>
                <a:ea typeface="Lato"/>
                <a:cs typeface="Lato"/>
                <a:sym typeface="Lato"/>
                <a:hlinkClick r:id="rId4"/>
              </a:rPr>
              <a:t>icons8</a:t>
            </a:r>
            <a:endParaRPr b="0" sz="1000" strike="noStrike">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242" name="Google Shape;242;p4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grpSp>
        <p:nvGrpSpPr>
          <p:cNvPr id="243" name="Google Shape;243;p40"/>
          <p:cNvGrpSpPr/>
          <p:nvPr/>
        </p:nvGrpSpPr>
        <p:grpSpPr>
          <a:xfrm>
            <a:off x="7406640" y="3566160"/>
            <a:ext cx="2377440" cy="4297680"/>
            <a:chOff x="7406640" y="3566160"/>
            <a:chExt cx="2377440" cy="4297680"/>
          </a:xfrm>
        </p:grpSpPr>
        <p:sp>
          <p:nvSpPr>
            <p:cNvPr id="244" name="Google Shape;244;p40"/>
            <p:cNvSpPr/>
            <p:nvPr/>
          </p:nvSpPr>
          <p:spPr>
            <a:xfrm>
              <a:off x="8138160" y="475488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0"/>
            <p:cNvSpPr/>
            <p:nvPr/>
          </p:nvSpPr>
          <p:spPr>
            <a:xfrm>
              <a:off x="8961120" y="356616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0"/>
            <p:cNvSpPr/>
            <p:nvPr/>
          </p:nvSpPr>
          <p:spPr>
            <a:xfrm>
              <a:off x="8503920" y="5120640"/>
              <a:ext cx="128016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0"/>
            <p:cNvSpPr/>
            <p:nvPr/>
          </p:nvSpPr>
          <p:spPr>
            <a:xfrm>
              <a:off x="8321040" y="5303520"/>
              <a:ext cx="91440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0"/>
            <p:cNvSpPr/>
            <p:nvPr/>
          </p:nvSpPr>
          <p:spPr>
            <a:xfrm>
              <a:off x="8869680" y="5486400"/>
              <a:ext cx="91440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0"/>
            <p:cNvSpPr/>
            <p:nvPr/>
          </p:nvSpPr>
          <p:spPr>
            <a:xfrm>
              <a:off x="7406640" y="530352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40"/>
          <p:cNvSpPr/>
          <p:nvPr/>
        </p:nvSpPr>
        <p:spPr>
          <a:xfrm rot="10800000">
            <a:off x="1463040" y="-1554480"/>
            <a:ext cx="457200" cy="2560320"/>
          </a:xfrm>
          <a:prstGeom prst="rect">
            <a:avLst/>
          </a:prstGeom>
          <a:blipFill rotWithShape="0">
            <a:blip r:embed="rId1">
              <a:alphaModFix/>
            </a:blip>
            <a:tile algn="tl" flip="none" tx="0" sx="100000" ty="-5"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0"/>
          <p:cNvSpPr/>
          <p:nvPr/>
        </p:nvSpPr>
        <p:spPr>
          <a:xfrm rot="10800000">
            <a:off x="640080" y="-365760"/>
            <a:ext cx="457200" cy="2560320"/>
          </a:xfrm>
          <a:prstGeom prst="rect">
            <a:avLst/>
          </a:prstGeom>
          <a:blipFill rotWithShape="0">
            <a:blip r:embed="rId1">
              <a:alphaModFix/>
            </a:blip>
            <a:tile algn="tl" flip="none" tx="0" sx="100000" ty="-5"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0"/>
          <p:cNvSpPr/>
          <p:nvPr/>
        </p:nvSpPr>
        <p:spPr>
          <a:xfrm rot="10800000">
            <a:off x="274320" y="548640"/>
            <a:ext cx="128016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0"/>
          <p:cNvSpPr/>
          <p:nvPr/>
        </p:nvSpPr>
        <p:spPr>
          <a:xfrm rot="10800000">
            <a:off x="822960" y="365760"/>
            <a:ext cx="91440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0"/>
          <p:cNvSpPr/>
          <p:nvPr/>
        </p:nvSpPr>
        <p:spPr>
          <a:xfrm rot="10800000">
            <a:off x="274320" y="182880"/>
            <a:ext cx="914400" cy="91440"/>
          </a:xfrm>
          <a:prstGeom prst="rect">
            <a:avLst/>
          </a:prstGeom>
          <a:solidFill>
            <a:srgbClr val="CCCCCC">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0"/>
          <p:cNvSpPr/>
          <p:nvPr/>
        </p:nvSpPr>
        <p:spPr>
          <a:xfrm rot="10800000">
            <a:off x="2194560" y="-2103120"/>
            <a:ext cx="457200" cy="2560320"/>
          </a:xfrm>
          <a:prstGeom prst="rect">
            <a:avLst/>
          </a:prstGeom>
          <a:blipFill rotWithShape="0">
            <a:blip r:embed="rId1">
              <a:alphaModFix/>
            </a:blip>
            <a:tile algn="tl" flip="none" tx="0" sx="100000" ty="-5" sy="100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0"/>
          <p:cNvSpPr/>
          <p:nvPr/>
        </p:nvSpPr>
        <p:spPr>
          <a:xfrm>
            <a:off x="3474720" y="2560320"/>
            <a:ext cx="2743200" cy="274320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07" name="Google Shape;307;p53"/>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308" name="Google Shape;308;p53"/>
          <p:cNvSpPr/>
          <p:nvPr/>
        </p:nvSpPr>
        <p:spPr>
          <a:xfrm rot="-2724000">
            <a:off x="8646120" y="-40572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3"/>
          <p:cNvSpPr/>
          <p:nvPr/>
        </p:nvSpPr>
        <p:spPr>
          <a:xfrm rot="-2724000">
            <a:off x="8666280" y="398304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3"/>
          <p:cNvSpPr/>
          <p:nvPr/>
        </p:nvSpPr>
        <p:spPr>
          <a:xfrm rot="-2635200">
            <a:off x="994320" y="5915880"/>
            <a:ext cx="2588760" cy="731520"/>
          </a:xfrm>
          <a:prstGeom prst="rect">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3"/>
          <p:cNvSpPr/>
          <p:nvPr/>
        </p:nvSpPr>
        <p:spPr>
          <a:xfrm rot="-2635200">
            <a:off x="-1296720" y="5513760"/>
            <a:ext cx="2588760" cy="731520"/>
          </a:xfrm>
          <a:prstGeom prst="rect">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3"/>
          <p:cNvSpPr/>
          <p:nvPr/>
        </p:nvSpPr>
        <p:spPr>
          <a:xfrm rot="-2635200">
            <a:off x="3682080" y="339480"/>
            <a:ext cx="3457800" cy="922320"/>
          </a:xfrm>
          <a:prstGeom prst="rect">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3"/>
          <p:cNvSpPr/>
          <p:nvPr/>
        </p:nvSpPr>
        <p:spPr>
          <a:xfrm rot="-2635200">
            <a:off x="1446120" y="-758520"/>
            <a:ext cx="2588760" cy="731520"/>
          </a:xfrm>
          <a:prstGeom prst="rect">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3"/>
          <p:cNvSpPr/>
          <p:nvPr/>
        </p:nvSpPr>
        <p:spPr>
          <a:xfrm rot="-2635200">
            <a:off x="-727200" y="3295080"/>
            <a:ext cx="2588760" cy="513000"/>
          </a:xfrm>
          <a:prstGeom prst="rect">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6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365" name="Google Shape;365;p66"/>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366" name="Google Shape;366;p66"/>
          <p:cNvSpPr/>
          <p:nvPr/>
        </p:nvSpPr>
        <p:spPr>
          <a:xfrm>
            <a:off x="8266320" y="4115520"/>
            <a:ext cx="1920240" cy="192024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6"/>
          <p:cNvSpPr/>
          <p:nvPr/>
        </p:nvSpPr>
        <p:spPr>
          <a:xfrm>
            <a:off x="7717680" y="-548280"/>
            <a:ext cx="1920240" cy="192024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66"/>
          <p:cNvGrpSpPr/>
          <p:nvPr/>
        </p:nvGrpSpPr>
        <p:grpSpPr>
          <a:xfrm>
            <a:off x="-147352" y="-298552"/>
            <a:ext cx="915343" cy="1280743"/>
            <a:chOff x="-147352" y="-298552"/>
            <a:chExt cx="915343" cy="1280743"/>
          </a:xfrm>
        </p:grpSpPr>
        <p:sp>
          <p:nvSpPr>
            <p:cNvPr id="369" name="Google Shape;369;p66"/>
            <p:cNvSpPr/>
            <p:nvPr/>
          </p:nvSpPr>
          <p:spPr>
            <a:xfrm flipH="1" rot="-5404200">
              <a:off x="219240" y="79884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6"/>
            <p:cNvSpPr/>
            <p:nvPr/>
          </p:nvSpPr>
          <p:spPr>
            <a:xfrm flipH="1" rot="-5404200">
              <a:off x="218880" y="4330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6"/>
            <p:cNvSpPr/>
            <p:nvPr/>
          </p:nvSpPr>
          <p:spPr>
            <a:xfrm flipH="1" rot="-5404200">
              <a:off x="218520" y="676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6"/>
            <p:cNvSpPr/>
            <p:nvPr/>
          </p:nvSpPr>
          <p:spPr>
            <a:xfrm flipH="1" rot="-5404200">
              <a:off x="217800" y="-2980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6"/>
            <p:cNvSpPr/>
            <p:nvPr/>
          </p:nvSpPr>
          <p:spPr>
            <a:xfrm flipH="1" rot="-5404200">
              <a:off x="583920" y="-29844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6"/>
            <p:cNvSpPr/>
            <p:nvPr/>
          </p:nvSpPr>
          <p:spPr>
            <a:xfrm flipH="1" rot="-5404200">
              <a:off x="584280" y="6696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6"/>
            <p:cNvSpPr/>
            <p:nvPr/>
          </p:nvSpPr>
          <p:spPr>
            <a:xfrm flipH="1" rot="-5404200">
              <a:off x="584280" y="43272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6"/>
            <p:cNvSpPr/>
            <p:nvPr/>
          </p:nvSpPr>
          <p:spPr>
            <a:xfrm flipH="1" rot="-5404200">
              <a:off x="585000" y="79884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6"/>
            <p:cNvSpPr/>
            <p:nvPr/>
          </p:nvSpPr>
          <p:spPr>
            <a:xfrm flipH="1" rot="-5404200">
              <a:off x="-146160" y="79920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6"/>
            <p:cNvSpPr/>
            <p:nvPr/>
          </p:nvSpPr>
          <p:spPr>
            <a:xfrm flipH="1" rot="-5404200">
              <a:off x="-146880" y="43380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6"/>
            <p:cNvSpPr/>
            <p:nvPr/>
          </p:nvSpPr>
          <p:spPr>
            <a:xfrm flipH="1" rot="-5404200">
              <a:off x="-146880" y="676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6"/>
            <p:cNvSpPr/>
            <p:nvPr/>
          </p:nvSpPr>
          <p:spPr>
            <a:xfrm flipH="1" rot="-5404200">
              <a:off x="-147240" y="-29772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66"/>
          <p:cNvGrpSpPr/>
          <p:nvPr/>
        </p:nvGrpSpPr>
        <p:grpSpPr>
          <a:xfrm>
            <a:off x="9544928" y="4643168"/>
            <a:ext cx="915703" cy="1281103"/>
            <a:chOff x="9544928" y="4643168"/>
            <a:chExt cx="915703" cy="1281103"/>
          </a:xfrm>
        </p:grpSpPr>
        <p:sp>
          <p:nvSpPr>
            <p:cNvPr id="382" name="Google Shape;382;p66"/>
            <p:cNvSpPr/>
            <p:nvPr/>
          </p:nvSpPr>
          <p:spPr>
            <a:xfrm flipH="1" rot="-5404200">
              <a:off x="9911880" y="574092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6"/>
            <p:cNvSpPr/>
            <p:nvPr/>
          </p:nvSpPr>
          <p:spPr>
            <a:xfrm flipH="1" rot="-5404200">
              <a:off x="9911520" y="537516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6"/>
            <p:cNvSpPr/>
            <p:nvPr/>
          </p:nvSpPr>
          <p:spPr>
            <a:xfrm flipH="1" rot="-5404200">
              <a:off x="9911160" y="500976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6"/>
            <p:cNvSpPr/>
            <p:nvPr/>
          </p:nvSpPr>
          <p:spPr>
            <a:xfrm flipH="1" rot="-5404200">
              <a:off x="9910440" y="464364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6"/>
            <p:cNvSpPr/>
            <p:nvPr/>
          </p:nvSpPr>
          <p:spPr>
            <a:xfrm flipH="1" rot="-5404200">
              <a:off x="10276560" y="46432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6"/>
            <p:cNvSpPr/>
            <p:nvPr/>
          </p:nvSpPr>
          <p:spPr>
            <a:xfrm flipH="1" rot="-5404200">
              <a:off x="10276920" y="500904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6"/>
            <p:cNvSpPr/>
            <p:nvPr/>
          </p:nvSpPr>
          <p:spPr>
            <a:xfrm flipH="1" rot="-5404200">
              <a:off x="10276920" y="537480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6"/>
            <p:cNvSpPr/>
            <p:nvPr/>
          </p:nvSpPr>
          <p:spPr>
            <a:xfrm flipH="1" rot="-5404200">
              <a:off x="10277640" y="574092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6"/>
            <p:cNvSpPr/>
            <p:nvPr/>
          </p:nvSpPr>
          <p:spPr>
            <a:xfrm flipH="1" rot="-5404200">
              <a:off x="9546120" y="57412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6"/>
            <p:cNvSpPr/>
            <p:nvPr/>
          </p:nvSpPr>
          <p:spPr>
            <a:xfrm flipH="1" rot="-5404200">
              <a:off x="9545400" y="537588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6"/>
            <p:cNvSpPr/>
            <p:nvPr/>
          </p:nvSpPr>
          <p:spPr>
            <a:xfrm flipH="1" rot="-5404200">
              <a:off x="9545400" y="500976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6"/>
            <p:cNvSpPr/>
            <p:nvPr/>
          </p:nvSpPr>
          <p:spPr>
            <a:xfrm flipH="1" rot="-5404200">
              <a:off x="9545040" y="4644000"/>
              <a:ext cx="182880" cy="182880"/>
            </a:xfrm>
            <a:prstGeom prst="ellipse">
              <a:avLst/>
            </a:prstGeom>
            <a:blipFill rotWithShape="0">
              <a:blip r:embed="rId1">
                <a:alphaModFix/>
              </a:blip>
              <a:tile algn="tl" flip="none" tx="-12" sx="100000" ty="12" sy="100000"/>
            </a:blipFill>
            <a:ln>
              <a:noFill/>
            </a:ln>
            <a:effectLst>
              <a:outerShdw dir="2700000" dist="103350">
                <a:srgbClr val="808080">
                  <a:alpha val="6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66"/>
          <p:cNvSpPr/>
          <p:nvPr/>
        </p:nvSpPr>
        <p:spPr>
          <a:xfrm>
            <a:off x="-146160" y="3109320"/>
            <a:ext cx="1920240" cy="1920240"/>
          </a:xfrm>
          <a:prstGeom prst="ellipse">
            <a:avLst/>
          </a:prstGeom>
          <a:solidFill>
            <a:srgbClr val="8D99AE">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3.xml"/><Relationship Id="rId3" Type="http://schemas.openxmlformats.org/officeDocument/2006/relationships/image" Target="../media/image5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4.xml"/><Relationship Id="rId3" Type="http://schemas.openxmlformats.org/officeDocument/2006/relationships/image" Target="../media/image6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5.xml"/><Relationship Id="rId3" Type="http://schemas.openxmlformats.org/officeDocument/2006/relationships/image" Target="../media/image5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9.xml"/><Relationship Id="rId3" Type="http://schemas.openxmlformats.org/officeDocument/2006/relationships/image" Target="../media/image5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0.xml"/><Relationship Id="rId3" Type="http://schemas.openxmlformats.org/officeDocument/2006/relationships/image" Target="../media/image5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1.xml"/><Relationship Id="rId3" Type="http://schemas.openxmlformats.org/officeDocument/2006/relationships/image" Target="../media/image6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3.xml"/><Relationship Id="rId3" Type="http://schemas.openxmlformats.org/officeDocument/2006/relationships/image" Target="../media/image5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4.xml"/><Relationship Id="rId3" Type="http://schemas.openxmlformats.org/officeDocument/2006/relationships/image" Target="../media/image6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5.xml"/><Relationship Id="rId3" Type="http://schemas.openxmlformats.org/officeDocument/2006/relationships/image" Target="../media/image6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6.xml"/><Relationship Id="rId3" Type="http://schemas.openxmlformats.org/officeDocument/2006/relationships/image" Target="../media/image5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7.xml"/><Relationship Id="rId3" Type="http://schemas.openxmlformats.org/officeDocument/2006/relationships/image" Target="../media/image5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8.xml"/><Relationship Id="rId3" Type="http://schemas.openxmlformats.org/officeDocument/2006/relationships/image" Target="../media/image5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5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4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79"/>
          <p:cNvSpPr txBox="1"/>
          <p:nvPr/>
        </p:nvSpPr>
        <p:spPr>
          <a:xfrm>
            <a:off x="1107000" y="4458240"/>
            <a:ext cx="5979600" cy="1211760"/>
          </a:xfrm>
          <a:prstGeom prst="rect">
            <a:avLst/>
          </a:prstGeom>
          <a:noFill/>
          <a:ln>
            <a:noFill/>
          </a:ln>
        </p:spPr>
        <p:txBody>
          <a:bodyPr anchorCtr="0" anchor="t" bIns="45000" lIns="90000" spcFirstLastPara="1" rIns="90000" wrap="square" tIns="45000">
            <a:noAutofit/>
          </a:bodyPr>
          <a:lstStyle/>
          <a:p>
            <a:pPr indent="0" lvl="0" marL="0" marR="0" rtl="0" algn="r">
              <a:spcBef>
                <a:spcPts val="0"/>
              </a:spcBef>
              <a:spcAft>
                <a:spcPts val="0"/>
              </a:spcAft>
              <a:buNone/>
            </a:pPr>
            <a:r>
              <a:rPr b="1" i="0" lang="en-US" sz="2800" u="none" cap="none" strike="noStrike">
                <a:latin typeface="Arial"/>
                <a:ea typeface="Arial"/>
                <a:cs typeface="Arial"/>
                <a:sym typeface="Arial"/>
              </a:rPr>
              <a:t>Functions in R </a:t>
            </a:r>
            <a:r>
              <a:rPr b="1" lang="en-US" sz="2800"/>
              <a:t>&amp; </a:t>
            </a:r>
            <a:r>
              <a:rPr b="1" i="0" lang="en-US" sz="2800" u="none" cap="none" strike="noStrike">
                <a:latin typeface="Arial"/>
                <a:ea typeface="Arial"/>
                <a:cs typeface="Arial"/>
                <a:sym typeface="Arial"/>
              </a:rPr>
              <a:t>Python</a:t>
            </a:r>
            <a:endParaRPr b="0" i="0" sz="2800" u="none" cap="none" strike="noStrike">
              <a:latin typeface="Arial"/>
              <a:ea typeface="Arial"/>
              <a:cs typeface="Arial"/>
              <a:sym typeface="Arial"/>
            </a:endParaRPr>
          </a:p>
          <a:p>
            <a:pPr indent="0" lvl="0" marL="0" marR="0" rtl="0" algn="r">
              <a:spcBef>
                <a:spcPts val="0"/>
              </a:spcBef>
              <a:spcAft>
                <a:spcPts val="0"/>
              </a:spcAft>
              <a:buNone/>
            </a:pPr>
            <a:r>
              <a:rPr b="0" i="0" lang="en-US" sz="2000" u="none" cap="none" strike="noStrike">
                <a:latin typeface="Arial"/>
                <a:ea typeface="Arial"/>
                <a:cs typeface="Arial"/>
                <a:sym typeface="Arial"/>
              </a:rPr>
              <a:t>A practical introduction</a:t>
            </a:r>
            <a:endParaRPr b="0" i="0" sz="2000" u="none" cap="none" strike="noStrike">
              <a:latin typeface="Arial"/>
              <a:ea typeface="Arial"/>
              <a:cs typeface="Arial"/>
              <a:sym typeface="Arial"/>
            </a:endParaRPr>
          </a:p>
        </p:txBody>
      </p:sp>
      <p:sp>
        <p:nvSpPr>
          <p:cNvPr id="448" name="Google Shape;448;p79"/>
          <p:cNvSpPr txBox="1"/>
          <p:nvPr/>
        </p:nvSpPr>
        <p:spPr>
          <a:xfrm>
            <a:off x="7315200" y="4629240"/>
            <a:ext cx="2377440" cy="4942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i="0" lang="en-US" sz="1300" u="none" cap="none" strike="noStrike">
                <a:latin typeface="Arial"/>
                <a:ea typeface="Arial"/>
                <a:cs typeface="Arial"/>
                <a:sym typeface="Arial"/>
              </a:rPr>
              <a:t>Lima, Perú</a:t>
            </a:r>
            <a:endParaRPr b="0" sz="1300" strike="noStrike">
              <a:latin typeface="Arial"/>
              <a:ea typeface="Arial"/>
              <a:cs typeface="Arial"/>
              <a:sym typeface="Arial"/>
            </a:endParaRPr>
          </a:p>
          <a:p>
            <a:pPr indent="0" lvl="0" marL="0" marR="0" rtl="0" algn="l">
              <a:lnSpc>
                <a:spcPct val="100000"/>
              </a:lnSpc>
              <a:spcBef>
                <a:spcPts val="0"/>
              </a:spcBef>
              <a:spcAft>
                <a:spcPts val="0"/>
              </a:spcAft>
              <a:buNone/>
            </a:pPr>
            <a:r>
              <a:rPr b="0" lang="en-US" sz="1050" strike="noStrike">
                <a:latin typeface="Arial"/>
                <a:ea typeface="Arial"/>
                <a:cs typeface="Arial"/>
                <a:sym typeface="Arial"/>
              </a:rPr>
              <a:t>0</a:t>
            </a:r>
            <a:r>
              <a:rPr lang="en-US" sz="1050"/>
              <a:t>8</a:t>
            </a:r>
            <a:r>
              <a:rPr b="0" lang="en-US" sz="1050" strike="noStrike">
                <a:latin typeface="Arial"/>
                <a:ea typeface="Arial"/>
                <a:cs typeface="Arial"/>
                <a:sym typeface="Arial"/>
              </a:rPr>
              <a:t> October 202</a:t>
            </a:r>
            <a:r>
              <a:rPr lang="en-US" sz="1050"/>
              <a:t>2</a:t>
            </a:r>
            <a:endParaRPr b="0" sz="1050" strike="noStrike">
              <a:latin typeface="Arial"/>
              <a:ea typeface="Arial"/>
              <a:cs typeface="Arial"/>
              <a:sym typeface="Arial"/>
            </a:endParaRPr>
          </a:p>
        </p:txBody>
      </p:sp>
      <p:cxnSp>
        <p:nvCxnSpPr>
          <p:cNvPr id="449" name="Google Shape;449;p79"/>
          <p:cNvCxnSpPr/>
          <p:nvPr/>
        </p:nvCxnSpPr>
        <p:spPr>
          <a:xfrm>
            <a:off x="7132320" y="4375440"/>
            <a:ext cx="0" cy="1005840"/>
          </a:xfrm>
          <a:prstGeom prst="straightConnector1">
            <a:avLst/>
          </a:prstGeom>
          <a:noFill/>
          <a:ln cap="flat" cmpd="sng" w="54700">
            <a:solidFill>
              <a:srgbClr val="999999"/>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88"/>
          <p:cNvSpPr txBox="1"/>
          <p:nvPr/>
        </p:nvSpPr>
        <p:spPr>
          <a:xfrm>
            <a:off x="6858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chemeClr val="lt1"/>
                </a:solidFill>
              </a:rPr>
              <a:t>evenodd</a:t>
            </a:r>
            <a:r>
              <a:rPr b="1" lang="en-US" sz="1500" strike="noStrike">
                <a:solidFill>
                  <a:srgbClr val="FFFFFF"/>
                </a:solidFill>
                <a:latin typeface="Arial"/>
                <a:ea typeface="Arial"/>
                <a:cs typeface="Arial"/>
                <a:sym typeface="Arial"/>
              </a:rPr>
              <a:t> = </a:t>
            </a:r>
            <a:r>
              <a:rPr b="1" lang="en-US" sz="1500">
                <a:solidFill>
                  <a:srgbClr val="1E90FF"/>
                </a:solidFill>
              </a:rPr>
              <a:t>f</a:t>
            </a:r>
            <a:r>
              <a:rPr b="1" lang="en-US" sz="1500" strike="noStrike">
                <a:solidFill>
                  <a:srgbClr val="1E90FF"/>
                </a:solidFill>
                <a:latin typeface="Arial"/>
                <a:ea typeface="Arial"/>
                <a:cs typeface="Arial"/>
                <a:sym typeface="Arial"/>
              </a:rPr>
              <a:t>unction</a:t>
            </a:r>
            <a:r>
              <a:rPr b="1" lang="en-US" sz="1500" strike="noStrike">
                <a:solidFill>
                  <a:srgbClr val="FFFFFF"/>
                </a:solidFill>
                <a:latin typeface="Arial"/>
                <a:ea typeface="Arial"/>
                <a:cs typeface="Arial"/>
                <a:sym typeface="Arial"/>
              </a:rPr>
              <a:t>(x) </a:t>
            </a:r>
            <a:endParaRPr b="1" sz="1500"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457200" lvl="0" marL="0" marR="0" rtl="0" algn="l">
              <a:lnSpc>
                <a:spcPct val="100000"/>
              </a:lnSpc>
              <a:spcBef>
                <a:spcPts val="0"/>
              </a:spcBef>
              <a:spcAft>
                <a:spcPts val="0"/>
              </a:spcAft>
              <a:buNone/>
            </a:pPr>
            <a:r>
              <a:rPr b="1" lang="en-US" sz="1500">
                <a:solidFill>
                  <a:srgbClr val="9900FF"/>
                </a:solidFill>
              </a:rPr>
              <a:t>if</a:t>
            </a:r>
            <a:r>
              <a:rPr b="1" lang="en-US" sz="1500">
                <a:solidFill>
                  <a:srgbClr val="FFFFFF"/>
                </a:solidFill>
              </a:rPr>
              <a:t> (x %% 2 == 0)</a:t>
            </a:r>
            <a:endParaRPr b="1" sz="1500">
              <a:solidFill>
                <a:srgbClr val="FFFFFF"/>
              </a:solidFill>
            </a:endParaRPr>
          </a:p>
          <a:p>
            <a:pPr indent="457200" lvl="0" marL="457200" marR="0" rtl="0" algn="l">
              <a:lnSpc>
                <a:spcPct val="100000"/>
              </a:lnSpc>
              <a:spcBef>
                <a:spcPts val="0"/>
              </a:spcBef>
              <a:spcAft>
                <a:spcPts val="0"/>
              </a:spcAft>
              <a:buNone/>
            </a:pPr>
            <a:r>
              <a:rPr b="1" lang="en-US" sz="1500">
                <a:solidFill>
                  <a:schemeClr val="lt1"/>
                </a:solidFill>
              </a:rPr>
              <a:t>return</a:t>
            </a:r>
            <a:r>
              <a:rPr b="1" lang="en-US" sz="1500">
                <a:solidFill>
                  <a:srgbClr val="CD5C5C"/>
                </a:solidFill>
              </a:rPr>
              <a:t>(“even!”)</a:t>
            </a:r>
            <a:endParaRPr b="1" sz="1500">
              <a:solidFill>
                <a:srgbClr val="CD5C5C"/>
              </a:solidFill>
            </a:endParaRPr>
          </a:p>
          <a:p>
            <a:pPr indent="457200" lvl="0" marL="0" marR="0" rtl="0" algn="l">
              <a:lnSpc>
                <a:spcPct val="100000"/>
              </a:lnSpc>
              <a:spcBef>
                <a:spcPts val="0"/>
              </a:spcBef>
              <a:spcAft>
                <a:spcPts val="0"/>
              </a:spcAft>
              <a:buNone/>
            </a:pPr>
            <a:r>
              <a:rPr b="1" lang="en-US" sz="1500">
                <a:solidFill>
                  <a:srgbClr val="9900FF"/>
                </a:solidFill>
              </a:rPr>
              <a:t>else</a:t>
            </a:r>
            <a:endParaRPr b="1" sz="1500">
              <a:solidFill>
                <a:srgbClr val="9900FF"/>
              </a:solidFill>
            </a:endParaRPr>
          </a:p>
          <a:p>
            <a:pPr indent="457200" lvl="0" marL="457200" marR="0" rtl="0" algn="l">
              <a:lnSpc>
                <a:spcPct val="100000"/>
              </a:lnSpc>
              <a:spcBef>
                <a:spcPts val="0"/>
              </a:spcBef>
              <a:spcAft>
                <a:spcPts val="0"/>
              </a:spcAft>
              <a:buNone/>
            </a:pPr>
            <a:r>
              <a:rPr b="1" lang="en-US" sz="1500">
                <a:solidFill>
                  <a:schemeClr val="lt1"/>
                </a:solidFill>
              </a:rPr>
              <a:t>return</a:t>
            </a:r>
            <a:r>
              <a:rPr b="1" lang="en-US" sz="1500">
                <a:solidFill>
                  <a:srgbClr val="CD5C5C"/>
                </a:solidFill>
              </a:rPr>
              <a:t>(“odd¡”)</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1" sz="1500">
              <a:solidFill>
                <a:srgbClr val="FFFFFF"/>
              </a:solidFill>
            </a:endParaRPr>
          </a:p>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a:t>
            </a:r>
            <a:r>
              <a:rPr b="1" lang="en-US" sz="1500">
                <a:solidFill>
                  <a:srgbClr val="81D41A"/>
                </a:solidFill>
              </a:rPr>
              <a:t>C</a:t>
            </a:r>
            <a:r>
              <a:rPr b="1" lang="en-US" sz="1500" strike="noStrike">
                <a:solidFill>
                  <a:srgbClr val="81D41A"/>
                </a:solidFill>
                <a:latin typeface="Arial"/>
                <a:ea typeface="Arial"/>
                <a:cs typeface="Arial"/>
                <a:sym typeface="Arial"/>
              </a:rPr>
              <a:t>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FFFFFF"/>
                </a:solidFill>
              </a:rPr>
              <a:t>print(</a:t>
            </a:r>
            <a:r>
              <a:rPr b="1" lang="en-US" sz="1500">
                <a:solidFill>
                  <a:srgbClr val="1E90FF"/>
                </a:solidFill>
              </a:rPr>
              <a:t>evenodd</a:t>
            </a:r>
            <a:r>
              <a:rPr b="1" lang="en-US" sz="1500">
                <a:solidFill>
                  <a:srgbClr val="FFFFFF"/>
                </a:solidFill>
              </a:rPr>
              <a:t>)(</a:t>
            </a:r>
            <a:r>
              <a:rPr b="1" lang="en-US" sz="1500">
                <a:solidFill>
                  <a:schemeClr val="lt1"/>
                </a:solidFill>
              </a:rPr>
              <a:t>4</a:t>
            </a:r>
            <a:r>
              <a:rPr b="1" lang="en-US" sz="1500">
                <a:solidFill>
                  <a:srgbClr val="FFFFFF"/>
                </a:solidFill>
              </a:rPr>
              <a:t>))</a:t>
            </a:r>
            <a:r>
              <a:rPr b="1" lang="en-US" sz="1500" strike="noStrike">
                <a:solidFill>
                  <a:srgbClr val="FFFFFF"/>
                </a:solidFill>
                <a:latin typeface="Arial"/>
                <a:ea typeface="Arial"/>
                <a:cs typeface="Arial"/>
                <a:sym typeface="Arial"/>
              </a:rPr>
              <a:t> </a:t>
            </a:r>
            <a:r>
              <a:rPr b="1" lang="en-US" sz="1500">
                <a:solidFill>
                  <a:srgbClr val="FFFFFF"/>
                </a:solidFil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Outputs</a:t>
            </a:r>
            <a:endParaRPr b="1" sz="1500" strike="noStrike">
              <a:solidFill>
                <a:srgbClr val="81D41A"/>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chemeClr val="lt1"/>
                </a:solidFill>
                <a:latin typeface="Arial"/>
                <a:ea typeface="Arial"/>
                <a:cs typeface="Arial"/>
                <a:sym typeface="Arial"/>
              </a:rPr>
              <a:t>"</a:t>
            </a:r>
            <a:r>
              <a:rPr b="1" lang="en-US" sz="1500">
                <a:solidFill>
                  <a:schemeClr val="lt1"/>
                </a:solidFill>
              </a:rPr>
              <a:t>even</a:t>
            </a:r>
            <a:r>
              <a:rPr b="1" lang="en-US" sz="1500" strike="noStrike">
                <a:solidFill>
                  <a:schemeClr val="lt1"/>
                </a:solidFill>
                <a:latin typeface="Arial"/>
                <a:ea typeface="Arial"/>
                <a:cs typeface="Arial"/>
                <a:sym typeface="Arial"/>
              </a:rPr>
              <a:t>!"</a:t>
            </a:r>
            <a:endParaRPr b="1" sz="1500"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1" sz="1500">
              <a:solidFill>
                <a:srgbClr val="81D41A"/>
              </a:solidFill>
            </a:endParaRPr>
          </a:p>
        </p:txBody>
      </p:sp>
      <p:sp>
        <p:nvSpPr>
          <p:cNvPr id="530" name="Google Shape;530;p88"/>
          <p:cNvSpPr txBox="1"/>
          <p:nvPr/>
        </p:nvSpPr>
        <p:spPr>
          <a:xfrm>
            <a:off x="455040" y="228960"/>
            <a:ext cx="5259900" cy="78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a:t>R and </a:t>
            </a:r>
            <a:r>
              <a:rPr b="1" lang="en-US" sz="4000" u="sng" strike="noStrike">
                <a:latin typeface="Arial"/>
                <a:ea typeface="Arial"/>
                <a:cs typeface="Arial"/>
                <a:sym typeface="Arial"/>
              </a:rPr>
              <a:t>Python</a:t>
            </a:r>
            <a:endParaRPr b="0" sz="4000" strike="noStrike">
              <a:latin typeface="Arial"/>
              <a:ea typeface="Arial"/>
              <a:cs typeface="Arial"/>
              <a:sym typeface="Arial"/>
            </a:endParaRPr>
          </a:p>
        </p:txBody>
      </p:sp>
      <p:sp>
        <p:nvSpPr>
          <p:cNvPr id="531" name="Google Shape;531;p88"/>
          <p:cNvSpPr txBox="1"/>
          <p:nvPr/>
        </p:nvSpPr>
        <p:spPr>
          <a:xfrm>
            <a:off x="54864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rPr>
              <a:t>#Create a function</a:t>
            </a:r>
            <a:endParaRPr b="1" sz="1500" strike="noStrike"/>
          </a:p>
          <a:p>
            <a:pPr indent="0" lvl="0" marL="0" rtl="0" algn="l">
              <a:lnSpc>
                <a:spcPct val="135714"/>
              </a:lnSpc>
              <a:spcBef>
                <a:spcPts val="0"/>
              </a:spcBef>
              <a:spcAft>
                <a:spcPts val="0"/>
              </a:spcAft>
              <a:buClr>
                <a:schemeClr val="dk1"/>
              </a:buClr>
              <a:buSzPts val="1100"/>
              <a:buFont typeface="Arial"/>
              <a:buNone/>
            </a:pPr>
            <a:r>
              <a:rPr b="1" lang="en-US" sz="1500">
                <a:solidFill>
                  <a:srgbClr val="1E90FF"/>
                </a:solidFill>
              </a:rPr>
              <a:t>def</a:t>
            </a:r>
            <a:r>
              <a:rPr b="1" lang="en-US" sz="1500">
                <a:solidFill>
                  <a:srgbClr val="D4D4D4"/>
                </a:solidFill>
              </a:rPr>
              <a:t> </a:t>
            </a:r>
            <a:r>
              <a:rPr b="1" lang="en-US" sz="1500">
                <a:solidFill>
                  <a:srgbClr val="DCDCAA"/>
                </a:solidFill>
              </a:rPr>
              <a:t>evenodd</a:t>
            </a:r>
            <a:r>
              <a:rPr b="1" lang="en-US" sz="1500">
                <a:solidFill>
                  <a:srgbClr val="D4D4D4"/>
                </a:solidFill>
              </a:rPr>
              <a:t>(</a:t>
            </a:r>
            <a:r>
              <a:rPr b="1" lang="en-US" sz="1500">
                <a:solidFill>
                  <a:srgbClr val="9CDCFE"/>
                </a:solidFill>
              </a:rPr>
              <a:t>x</a:t>
            </a:r>
            <a:r>
              <a:rPr b="1" lang="en-US" sz="1500">
                <a:solidFill>
                  <a:srgbClr val="D4D4D4"/>
                </a:solidFill>
              </a:rPr>
              <a:t>):</a:t>
            </a:r>
            <a:endParaRPr b="1" sz="1500">
              <a:solidFill>
                <a:srgbClr val="D4D4D4"/>
              </a:solidFill>
            </a:endParaRPr>
          </a:p>
          <a:p>
            <a:pPr indent="45720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900FF"/>
                </a:solidFill>
              </a:rPr>
              <a:t>if</a:t>
            </a:r>
            <a:r>
              <a:rPr b="1" lang="en-US" sz="1500">
                <a:solidFill>
                  <a:srgbClr val="D4D4D4"/>
                </a:solidFill>
              </a:rPr>
              <a:t> </a:t>
            </a:r>
            <a:r>
              <a:rPr b="1" lang="en-US" sz="1500">
                <a:solidFill>
                  <a:srgbClr val="9CDCFE"/>
                </a:solidFill>
              </a:rPr>
              <a:t>x</a:t>
            </a:r>
            <a:r>
              <a:rPr b="1" lang="en-US" sz="1500">
                <a:solidFill>
                  <a:srgbClr val="D4D4D4"/>
                </a:solidFill>
              </a:rPr>
              <a:t>%</a:t>
            </a:r>
            <a:r>
              <a:rPr b="1" lang="en-US" sz="1500">
                <a:solidFill>
                  <a:srgbClr val="B5CEA8"/>
                </a:solidFill>
              </a:rPr>
              <a:t>2</a:t>
            </a:r>
            <a:r>
              <a:rPr b="1" lang="en-US" sz="1500">
                <a:solidFill>
                  <a:srgbClr val="D4D4D4"/>
                </a:solidFill>
              </a:rPr>
              <a:t> == </a:t>
            </a:r>
            <a:r>
              <a:rPr b="1" lang="en-US" sz="1500">
                <a:solidFill>
                  <a:srgbClr val="B5CEA8"/>
                </a:solidFill>
              </a:rPr>
              <a:t>0</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DCDCAA"/>
                </a:solidFill>
              </a:rPr>
              <a:t>print</a:t>
            </a:r>
            <a:r>
              <a:rPr b="1" lang="en-US" sz="1500">
                <a:solidFill>
                  <a:srgbClr val="D4D4D4"/>
                </a:solidFill>
              </a:rPr>
              <a:t>(</a:t>
            </a:r>
            <a:r>
              <a:rPr b="1" lang="en-US" sz="1500">
                <a:solidFill>
                  <a:srgbClr val="CD5C5C"/>
                </a:solidFill>
              </a:rPr>
              <a:t>"even!"</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900FF"/>
                </a:solidFill>
              </a:rPr>
              <a:t>else:</a:t>
            </a:r>
            <a:endParaRPr b="1" sz="1500">
              <a:solidFill>
                <a:srgbClr val="9900FF"/>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DCDCAA"/>
                </a:solidFill>
              </a:rPr>
              <a:t>print</a:t>
            </a:r>
            <a:r>
              <a:rPr b="1" lang="en-US" sz="1500">
                <a:solidFill>
                  <a:srgbClr val="D4D4D4"/>
                </a:solidFill>
              </a:rPr>
              <a:t>(</a:t>
            </a:r>
            <a:r>
              <a:rPr b="1" lang="en-US" sz="1500">
                <a:solidFill>
                  <a:srgbClr val="CD5C5C"/>
                </a:solidFill>
              </a:rPr>
              <a:t>"odd¡"</a:t>
            </a:r>
            <a:r>
              <a:rPr b="1" lang="en-US" sz="1500">
                <a:solidFill>
                  <a:srgbClr val="D4D4D4"/>
                </a:solidFill>
              </a:rPr>
              <a:t>)</a:t>
            </a:r>
            <a:endParaRPr b="1" sz="1500">
              <a:solidFill>
                <a:srgbClr val="D4D4D4"/>
              </a:solidFil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FFFFFF"/>
                </a:solidFill>
              </a:rPr>
              <a:t>evenodd</a:t>
            </a:r>
            <a:r>
              <a:rPr b="1" lang="en-US" sz="1500" strike="noStrike">
                <a:solidFill>
                  <a:srgbClr val="FFFFFF"/>
                </a:solidFill>
                <a:latin typeface="Arial"/>
                <a:ea typeface="Arial"/>
                <a:cs typeface="Arial"/>
                <a:sym typeface="Arial"/>
              </a:rPr>
              <a:t>(</a:t>
            </a:r>
            <a:r>
              <a:rPr b="1" lang="en-US" sz="1500" strike="noStrike">
                <a:solidFill>
                  <a:schemeClr val="lt1"/>
                </a:solidFill>
                <a:latin typeface="Arial"/>
                <a:ea typeface="Arial"/>
                <a:cs typeface="Arial"/>
                <a:sym typeface="Arial"/>
              </a:rPr>
              <a:t>4</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#Outputs </a:t>
            </a:r>
            <a:endParaRPr b="1" sz="1500">
              <a:solidFill>
                <a:srgbClr val="81D41A"/>
              </a:solidFill>
            </a:endParaRPr>
          </a:p>
          <a:p>
            <a:pPr indent="0" lvl="0" marL="0" marR="0" rtl="0" algn="l">
              <a:lnSpc>
                <a:spcPct val="100000"/>
              </a:lnSpc>
              <a:spcBef>
                <a:spcPts val="0"/>
              </a:spcBef>
              <a:spcAft>
                <a:spcPts val="0"/>
              </a:spcAft>
              <a:buNone/>
            </a:pPr>
            <a:r>
              <a:rPr b="1" lang="en-US" sz="1500">
                <a:solidFill>
                  <a:schemeClr val="lt1"/>
                </a:solidFill>
              </a:rPr>
              <a:t>“even!”</a:t>
            </a:r>
            <a:endParaRPr b="1" sz="1500">
              <a:solidFill>
                <a:schemeClr val="lt1"/>
              </a:solidFill>
            </a:endParaRPr>
          </a:p>
        </p:txBody>
      </p:sp>
      <p:sp>
        <p:nvSpPr>
          <p:cNvPr id="532" name="Google Shape;532;p88"/>
          <p:cNvSpPr/>
          <p:nvPr/>
        </p:nvSpPr>
        <p:spPr>
          <a:xfrm>
            <a:off x="685800" y="4800600"/>
            <a:ext cx="13716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a:solidFill>
                  <a:srgbClr val="FFFFFF"/>
                </a:solidFill>
              </a:rPr>
              <a:t>R</a:t>
            </a:r>
            <a:endParaRPr b="1" sz="2400" strike="noStrike">
              <a:solidFill>
                <a:srgbClr val="FFFFFF"/>
              </a:solidFill>
              <a:latin typeface="Arial"/>
              <a:ea typeface="Arial"/>
              <a:cs typeface="Arial"/>
              <a:sym typeface="Arial"/>
            </a:endParaRPr>
          </a:p>
        </p:txBody>
      </p:sp>
      <p:sp>
        <p:nvSpPr>
          <p:cNvPr id="533" name="Google Shape;533;p88"/>
          <p:cNvSpPr/>
          <p:nvPr/>
        </p:nvSpPr>
        <p:spPr>
          <a:xfrm>
            <a:off x="5486400" y="4800600"/>
            <a:ext cx="18288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strike="noStrike">
                <a:solidFill>
                  <a:srgbClr val="FFFFFF"/>
                </a:solidFill>
                <a:latin typeface="Arial"/>
                <a:ea typeface="Arial"/>
                <a:cs typeface="Arial"/>
                <a:sym typeface="Arial"/>
              </a:rPr>
              <a:t>Python</a:t>
            </a:r>
            <a:endParaRPr b="1" sz="2400" strike="noStrike">
              <a:solidFill>
                <a:srgbClr val="FFFFFF"/>
              </a:solidFill>
              <a:latin typeface="Arial"/>
              <a:ea typeface="Arial"/>
              <a:cs typeface="Arial"/>
              <a:sym typeface="Arial"/>
            </a:endParaRPr>
          </a:p>
        </p:txBody>
      </p:sp>
      <p:sp>
        <p:nvSpPr>
          <p:cNvPr id="534" name="Google Shape;534;p88"/>
          <p:cNvSpPr txBox="1"/>
          <p:nvPr/>
        </p:nvSpPr>
        <p:spPr>
          <a:xfrm>
            <a:off x="1226677" y="901800"/>
            <a:ext cx="7964100" cy="469800"/>
          </a:xfrm>
          <a:prstGeom prst="rect">
            <a:avLst/>
          </a:prstGeom>
          <a:noFill/>
          <a:ln>
            <a:noFill/>
          </a:ln>
        </p:spPr>
        <p:txBody>
          <a:bodyPr anchorCtr="0" anchor="ctr" bIns="45000" lIns="90000" spcFirstLastPara="1" rIns="90000" wrap="square" tIns="45000">
            <a:noAutofit/>
          </a:bodyPr>
          <a:lstStyle/>
          <a:p>
            <a:pPr indent="0" lvl="0" marL="0" marR="0" rtl="0" algn="ctr">
              <a:spcBef>
                <a:spcPts val="0"/>
              </a:spcBef>
              <a:spcAft>
                <a:spcPts val="0"/>
              </a:spcAft>
              <a:buNone/>
            </a:pPr>
            <a:r>
              <a:rPr b="1" lang="en-US" sz="1800"/>
              <a:t>Objective: Create a function which tells if a number is odd or even  </a:t>
            </a:r>
            <a:endParaRPr b="0" sz="1800" strike="noStrike">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89"/>
          <p:cNvSpPr txBox="1"/>
          <p:nvPr/>
        </p:nvSpPr>
        <p:spPr>
          <a:xfrm>
            <a:off x="6858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chemeClr val="lt1"/>
                </a:solidFill>
              </a:rPr>
              <a:t>evenodd</a:t>
            </a:r>
            <a:r>
              <a:rPr b="1" lang="en-US" sz="1500" strike="noStrike">
                <a:solidFill>
                  <a:srgbClr val="FFFFFF"/>
                </a:solidFill>
                <a:latin typeface="Arial"/>
                <a:ea typeface="Arial"/>
                <a:cs typeface="Arial"/>
                <a:sym typeface="Arial"/>
              </a:rPr>
              <a:t> = </a:t>
            </a:r>
            <a:r>
              <a:rPr b="1" lang="en-US" sz="1500">
                <a:solidFill>
                  <a:srgbClr val="1E90FF"/>
                </a:solidFill>
              </a:rPr>
              <a:t>f</a:t>
            </a:r>
            <a:r>
              <a:rPr b="1" lang="en-US" sz="1500" strike="noStrike">
                <a:solidFill>
                  <a:srgbClr val="1E90FF"/>
                </a:solidFill>
                <a:latin typeface="Arial"/>
                <a:ea typeface="Arial"/>
                <a:cs typeface="Arial"/>
                <a:sym typeface="Arial"/>
              </a:rPr>
              <a:t>unction</a:t>
            </a:r>
            <a:r>
              <a:rPr b="1" lang="en-US" sz="1500" strike="noStrike">
                <a:solidFill>
                  <a:srgbClr val="FFFFFF"/>
                </a:solidFill>
                <a:latin typeface="Arial"/>
                <a:ea typeface="Arial"/>
                <a:cs typeface="Arial"/>
                <a:sym typeface="Arial"/>
              </a:rPr>
              <a:t>(x) </a:t>
            </a:r>
            <a:endParaRPr b="1" sz="1500"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457200" lvl="0" marL="0" marR="0" rtl="0" algn="l">
              <a:lnSpc>
                <a:spcPct val="100000"/>
              </a:lnSpc>
              <a:spcBef>
                <a:spcPts val="0"/>
              </a:spcBef>
              <a:spcAft>
                <a:spcPts val="0"/>
              </a:spcAft>
              <a:buNone/>
            </a:pPr>
            <a:r>
              <a:rPr b="1" lang="en-US" sz="1500">
                <a:solidFill>
                  <a:srgbClr val="9900FF"/>
                </a:solidFill>
              </a:rPr>
              <a:t>if</a:t>
            </a:r>
            <a:r>
              <a:rPr b="1" lang="en-US" sz="1500">
                <a:solidFill>
                  <a:srgbClr val="FFFFFF"/>
                </a:solidFill>
              </a:rPr>
              <a:t> (x %% 2 == 0)</a:t>
            </a:r>
            <a:endParaRPr b="1" sz="1500">
              <a:solidFill>
                <a:srgbClr val="FFFFFF"/>
              </a:solidFill>
            </a:endParaRPr>
          </a:p>
          <a:p>
            <a:pPr indent="457200" lvl="0" marL="457200" marR="0" rtl="0" algn="l">
              <a:lnSpc>
                <a:spcPct val="100000"/>
              </a:lnSpc>
              <a:spcBef>
                <a:spcPts val="0"/>
              </a:spcBef>
              <a:spcAft>
                <a:spcPts val="0"/>
              </a:spcAft>
              <a:buNone/>
            </a:pPr>
            <a:r>
              <a:rPr b="1" lang="en-US" sz="1500">
                <a:solidFill>
                  <a:schemeClr val="lt1"/>
                </a:solidFill>
              </a:rPr>
              <a:t>return</a:t>
            </a:r>
            <a:r>
              <a:rPr b="1" lang="en-US" sz="1500">
                <a:solidFill>
                  <a:srgbClr val="CD5C5C"/>
                </a:solidFill>
              </a:rPr>
              <a:t>(“even!”)</a:t>
            </a:r>
            <a:endParaRPr b="1" sz="1500">
              <a:solidFill>
                <a:srgbClr val="CD5C5C"/>
              </a:solidFill>
            </a:endParaRPr>
          </a:p>
          <a:p>
            <a:pPr indent="457200" lvl="0" marL="0" marR="0" rtl="0" algn="l">
              <a:lnSpc>
                <a:spcPct val="100000"/>
              </a:lnSpc>
              <a:spcBef>
                <a:spcPts val="0"/>
              </a:spcBef>
              <a:spcAft>
                <a:spcPts val="0"/>
              </a:spcAft>
              <a:buNone/>
            </a:pPr>
            <a:r>
              <a:rPr b="1" lang="en-US" sz="1500">
                <a:solidFill>
                  <a:srgbClr val="9900FF"/>
                </a:solidFill>
              </a:rPr>
              <a:t>else</a:t>
            </a:r>
            <a:endParaRPr b="1" sz="1500">
              <a:solidFill>
                <a:srgbClr val="9900FF"/>
              </a:solidFill>
            </a:endParaRPr>
          </a:p>
          <a:p>
            <a:pPr indent="457200" lvl="0" marL="457200" marR="0" rtl="0" algn="l">
              <a:lnSpc>
                <a:spcPct val="100000"/>
              </a:lnSpc>
              <a:spcBef>
                <a:spcPts val="0"/>
              </a:spcBef>
              <a:spcAft>
                <a:spcPts val="0"/>
              </a:spcAft>
              <a:buNone/>
            </a:pPr>
            <a:r>
              <a:rPr b="1" lang="en-US" sz="1500">
                <a:solidFill>
                  <a:schemeClr val="lt1"/>
                </a:solidFill>
              </a:rPr>
              <a:t>return</a:t>
            </a:r>
            <a:r>
              <a:rPr b="1" lang="en-US" sz="1500">
                <a:solidFill>
                  <a:srgbClr val="CD5C5C"/>
                </a:solidFill>
              </a:rPr>
              <a:t>(“odd¡”)</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1" sz="1500">
              <a:solidFill>
                <a:srgbClr val="FFFFFF"/>
              </a:solidFill>
            </a:endParaRPr>
          </a:p>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a:t>
            </a:r>
            <a:r>
              <a:rPr b="1" lang="en-US" sz="1500">
                <a:solidFill>
                  <a:srgbClr val="81D41A"/>
                </a:solidFill>
              </a:rPr>
              <a:t>C</a:t>
            </a:r>
            <a:r>
              <a:rPr b="1" lang="en-US" sz="1500" strike="noStrike">
                <a:solidFill>
                  <a:srgbClr val="81D41A"/>
                </a:solidFill>
                <a:latin typeface="Arial"/>
                <a:ea typeface="Arial"/>
                <a:cs typeface="Arial"/>
                <a:sym typeface="Arial"/>
              </a:rPr>
              <a:t>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FFFFFF"/>
                </a:solidFill>
              </a:rPr>
              <a:t>print(</a:t>
            </a:r>
            <a:r>
              <a:rPr b="1" lang="en-US" sz="1500">
                <a:solidFill>
                  <a:srgbClr val="1E90FF"/>
                </a:solidFill>
              </a:rPr>
              <a:t>evenodd</a:t>
            </a:r>
            <a:r>
              <a:rPr b="1" lang="en-US" sz="1500">
                <a:solidFill>
                  <a:srgbClr val="FFFFFF"/>
                </a:solidFill>
              </a:rPr>
              <a:t>)(</a:t>
            </a:r>
            <a:r>
              <a:rPr b="1" lang="en-US" sz="1500">
                <a:solidFill>
                  <a:schemeClr val="lt1"/>
                </a:solidFill>
              </a:rPr>
              <a:t>4</a:t>
            </a:r>
            <a:r>
              <a:rPr b="1" lang="en-US" sz="1500">
                <a:solidFill>
                  <a:srgbClr val="FFFFFF"/>
                </a:solidFill>
              </a:rPr>
              <a:t>))</a:t>
            </a:r>
            <a:r>
              <a:rPr b="1" lang="en-US" sz="1500" strike="noStrike">
                <a:solidFill>
                  <a:srgbClr val="FFFFFF"/>
                </a:solidFill>
                <a:latin typeface="Arial"/>
                <a:ea typeface="Arial"/>
                <a:cs typeface="Arial"/>
                <a:sym typeface="Arial"/>
              </a:rPr>
              <a:t> </a:t>
            </a:r>
            <a:r>
              <a:rPr b="1" lang="en-US" sz="1500">
                <a:solidFill>
                  <a:srgbClr val="FFFFFF"/>
                </a:solidFil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81D41A"/>
                </a:solidFill>
              </a:rPr>
              <a:t>#</a:t>
            </a:r>
            <a:r>
              <a:rPr b="1" lang="en-US" sz="1500" strike="noStrike">
                <a:solidFill>
                  <a:srgbClr val="81D41A"/>
                </a:solidFill>
                <a:latin typeface="Arial"/>
                <a:ea typeface="Arial"/>
                <a:cs typeface="Arial"/>
                <a:sym typeface="Arial"/>
              </a:rPr>
              <a:t> Outputs</a:t>
            </a:r>
            <a:endParaRPr b="1" sz="1500" strike="noStrike">
              <a:solidFill>
                <a:srgbClr val="81D41A"/>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chemeClr val="lt1"/>
                </a:solidFill>
                <a:latin typeface="Arial"/>
                <a:ea typeface="Arial"/>
                <a:cs typeface="Arial"/>
                <a:sym typeface="Arial"/>
              </a:rPr>
              <a:t>"</a:t>
            </a:r>
            <a:r>
              <a:rPr b="1" lang="en-US" sz="1500">
                <a:solidFill>
                  <a:schemeClr val="lt1"/>
                </a:solidFill>
              </a:rPr>
              <a:t>even</a:t>
            </a:r>
            <a:r>
              <a:rPr b="1" lang="en-US" sz="1500" strike="noStrike">
                <a:solidFill>
                  <a:schemeClr val="lt1"/>
                </a:solidFill>
                <a:latin typeface="Arial"/>
                <a:ea typeface="Arial"/>
                <a:cs typeface="Arial"/>
                <a:sym typeface="Arial"/>
              </a:rPr>
              <a:t>!"</a:t>
            </a:r>
            <a:endParaRPr b="1" sz="1500"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1" sz="1500">
              <a:solidFill>
                <a:srgbClr val="81D41A"/>
              </a:solidFill>
            </a:endParaRPr>
          </a:p>
        </p:txBody>
      </p:sp>
      <p:sp>
        <p:nvSpPr>
          <p:cNvPr id="540" name="Google Shape;540;p89"/>
          <p:cNvSpPr txBox="1"/>
          <p:nvPr/>
        </p:nvSpPr>
        <p:spPr>
          <a:xfrm>
            <a:off x="455040" y="228960"/>
            <a:ext cx="5259900" cy="78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a:t>R and </a:t>
            </a:r>
            <a:r>
              <a:rPr b="1" lang="en-US" sz="4000" u="sng" strike="noStrike">
                <a:latin typeface="Arial"/>
                <a:ea typeface="Arial"/>
                <a:cs typeface="Arial"/>
                <a:sym typeface="Arial"/>
              </a:rPr>
              <a:t>Python</a:t>
            </a:r>
            <a:endParaRPr b="0" sz="4000" strike="noStrike">
              <a:latin typeface="Arial"/>
              <a:ea typeface="Arial"/>
              <a:cs typeface="Arial"/>
              <a:sym typeface="Arial"/>
            </a:endParaRPr>
          </a:p>
        </p:txBody>
      </p:sp>
      <p:sp>
        <p:nvSpPr>
          <p:cNvPr id="541" name="Google Shape;541;p89"/>
          <p:cNvSpPr txBox="1"/>
          <p:nvPr/>
        </p:nvSpPr>
        <p:spPr>
          <a:xfrm>
            <a:off x="54864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rPr>
              <a:t>#Create a function</a:t>
            </a:r>
            <a:endParaRPr b="1" sz="1500" strike="noStrike"/>
          </a:p>
          <a:p>
            <a:pPr indent="0" lvl="0" marL="0" rtl="0" algn="l">
              <a:lnSpc>
                <a:spcPct val="135714"/>
              </a:lnSpc>
              <a:spcBef>
                <a:spcPts val="0"/>
              </a:spcBef>
              <a:spcAft>
                <a:spcPts val="0"/>
              </a:spcAft>
              <a:buSzPts val="1100"/>
              <a:buNone/>
            </a:pPr>
            <a:r>
              <a:rPr b="1" lang="en-US" sz="1500">
                <a:solidFill>
                  <a:srgbClr val="1E90FF"/>
                </a:solidFill>
              </a:rPr>
              <a:t>def</a:t>
            </a:r>
            <a:r>
              <a:rPr b="1" lang="en-US" sz="1500">
                <a:solidFill>
                  <a:srgbClr val="D4D4D4"/>
                </a:solidFill>
              </a:rPr>
              <a:t> </a:t>
            </a:r>
            <a:r>
              <a:rPr b="1" lang="en-US" sz="1500">
                <a:solidFill>
                  <a:srgbClr val="DCDCAA"/>
                </a:solidFill>
              </a:rPr>
              <a:t>evenodd</a:t>
            </a:r>
            <a:r>
              <a:rPr b="1" lang="en-US" sz="1500">
                <a:solidFill>
                  <a:srgbClr val="D4D4D4"/>
                </a:solidFill>
              </a:rPr>
              <a:t>(</a:t>
            </a:r>
            <a:r>
              <a:rPr b="1" lang="en-US" sz="1500">
                <a:solidFill>
                  <a:srgbClr val="9CDCFE"/>
                </a:solidFill>
              </a:rPr>
              <a:t>x</a:t>
            </a:r>
            <a:r>
              <a:rPr b="1" lang="en-US" sz="1500">
                <a:solidFill>
                  <a:srgbClr val="D4D4D4"/>
                </a:solidFill>
              </a:rPr>
              <a:t>):</a:t>
            </a:r>
            <a:endParaRPr b="1" sz="1500">
              <a:solidFill>
                <a:srgbClr val="D4D4D4"/>
              </a:solidFill>
            </a:endParaRPr>
          </a:p>
          <a:p>
            <a:pPr indent="457200" lvl="0" marL="0" rtl="0" algn="l">
              <a:lnSpc>
                <a:spcPct val="135714"/>
              </a:lnSpc>
              <a:spcBef>
                <a:spcPts val="0"/>
              </a:spcBef>
              <a:spcAft>
                <a:spcPts val="0"/>
              </a:spcAft>
              <a:buSzPts val="1100"/>
              <a:buNone/>
            </a:pPr>
            <a:r>
              <a:rPr b="1" lang="en-US" sz="1500">
                <a:solidFill>
                  <a:srgbClr val="D4D4D4"/>
                </a:solidFill>
              </a:rPr>
              <a:t> </a:t>
            </a:r>
            <a:r>
              <a:rPr b="1" lang="en-US" sz="1500">
                <a:solidFill>
                  <a:srgbClr val="9900FF"/>
                </a:solidFill>
              </a:rPr>
              <a:t>if</a:t>
            </a:r>
            <a:r>
              <a:rPr b="1" lang="en-US" sz="1500">
                <a:solidFill>
                  <a:srgbClr val="D4D4D4"/>
                </a:solidFill>
              </a:rPr>
              <a:t> </a:t>
            </a:r>
            <a:r>
              <a:rPr b="1" lang="en-US" sz="1500">
                <a:solidFill>
                  <a:srgbClr val="9CDCFE"/>
                </a:solidFill>
              </a:rPr>
              <a:t>x</a:t>
            </a:r>
            <a:r>
              <a:rPr b="1" lang="en-US" sz="1500">
                <a:solidFill>
                  <a:srgbClr val="D4D4D4"/>
                </a:solidFill>
              </a:rPr>
              <a:t>%</a:t>
            </a:r>
            <a:r>
              <a:rPr b="1" lang="en-US" sz="1500">
                <a:solidFill>
                  <a:srgbClr val="B5CEA8"/>
                </a:solidFill>
              </a:rPr>
              <a:t>2</a:t>
            </a:r>
            <a:r>
              <a:rPr b="1" lang="en-US" sz="1500">
                <a:solidFill>
                  <a:srgbClr val="D4D4D4"/>
                </a:solidFill>
              </a:rPr>
              <a:t> == </a:t>
            </a:r>
            <a:r>
              <a:rPr b="1" lang="en-US" sz="1500">
                <a:solidFill>
                  <a:srgbClr val="B5CEA8"/>
                </a:solidFill>
              </a:rPr>
              <a:t>0</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SzPts val="1100"/>
              <a:buNone/>
            </a:pPr>
            <a:r>
              <a:rPr b="1" lang="en-US" sz="1500">
                <a:solidFill>
                  <a:srgbClr val="D4D4D4"/>
                </a:solidFill>
              </a:rPr>
              <a:t>   		</a:t>
            </a:r>
            <a:r>
              <a:rPr b="1" lang="en-US" sz="1500">
                <a:solidFill>
                  <a:srgbClr val="DCDCAA"/>
                </a:solidFill>
              </a:rPr>
              <a:t>print</a:t>
            </a:r>
            <a:r>
              <a:rPr b="1" lang="en-US" sz="1500">
                <a:solidFill>
                  <a:srgbClr val="D4D4D4"/>
                </a:solidFill>
              </a:rPr>
              <a:t>(</a:t>
            </a:r>
            <a:r>
              <a:rPr b="1" lang="en-US" sz="1500">
                <a:solidFill>
                  <a:srgbClr val="CD5C5C"/>
                </a:solidFill>
              </a:rPr>
              <a:t>"even!"</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SzPts val="1100"/>
              <a:buNone/>
            </a:pPr>
            <a:r>
              <a:rPr b="1" lang="en-US" sz="1500">
                <a:solidFill>
                  <a:srgbClr val="D4D4D4"/>
                </a:solidFill>
              </a:rPr>
              <a:t> 	</a:t>
            </a:r>
            <a:r>
              <a:rPr b="1" lang="en-US" sz="1500">
                <a:solidFill>
                  <a:srgbClr val="9900FF"/>
                </a:solidFill>
              </a:rPr>
              <a:t>else:</a:t>
            </a:r>
            <a:endParaRPr b="1" sz="1500">
              <a:solidFill>
                <a:srgbClr val="9900FF"/>
              </a:solidFill>
            </a:endParaRPr>
          </a:p>
          <a:p>
            <a:pPr indent="0" lvl="0" marL="0" rtl="0" algn="l">
              <a:lnSpc>
                <a:spcPct val="135714"/>
              </a:lnSpc>
              <a:spcBef>
                <a:spcPts val="0"/>
              </a:spcBef>
              <a:spcAft>
                <a:spcPts val="0"/>
              </a:spcAft>
              <a:buSzPts val="1100"/>
              <a:buNone/>
            </a:pPr>
            <a:r>
              <a:rPr b="1" lang="en-US" sz="1500">
                <a:solidFill>
                  <a:srgbClr val="D4D4D4"/>
                </a:solidFill>
              </a:rPr>
              <a:t>   		</a:t>
            </a:r>
            <a:r>
              <a:rPr b="1" lang="en-US" sz="1500">
                <a:solidFill>
                  <a:srgbClr val="DCDCAA"/>
                </a:solidFill>
              </a:rPr>
              <a:t>print</a:t>
            </a:r>
            <a:r>
              <a:rPr b="1" lang="en-US" sz="1500">
                <a:solidFill>
                  <a:srgbClr val="D4D4D4"/>
                </a:solidFill>
              </a:rPr>
              <a:t>(</a:t>
            </a:r>
            <a:r>
              <a:rPr b="1" lang="en-US" sz="1500">
                <a:solidFill>
                  <a:srgbClr val="CD5C5C"/>
                </a:solidFill>
              </a:rPr>
              <a:t>"odd¡"</a:t>
            </a:r>
            <a:r>
              <a:rPr b="1" lang="en-US" sz="1500">
                <a:solidFill>
                  <a:srgbClr val="D4D4D4"/>
                </a:solidFill>
              </a:rPr>
              <a:t>)</a:t>
            </a:r>
            <a:endParaRPr b="1" sz="1500">
              <a:solidFill>
                <a:srgbClr val="D4D4D4"/>
              </a:solidFil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FFFFFF"/>
                </a:solidFill>
              </a:rPr>
              <a:t>evenodd</a:t>
            </a:r>
            <a:r>
              <a:rPr b="1" lang="en-US" sz="1500" strike="noStrike">
                <a:solidFill>
                  <a:srgbClr val="FFFFFF"/>
                </a:solidFill>
                <a:latin typeface="Arial"/>
                <a:ea typeface="Arial"/>
                <a:cs typeface="Arial"/>
                <a:sym typeface="Arial"/>
              </a:rPr>
              <a:t>(</a:t>
            </a:r>
            <a:r>
              <a:rPr b="1" lang="en-US" sz="1500" strike="noStrike">
                <a:solidFill>
                  <a:schemeClr val="lt1"/>
                </a:solidFill>
                <a:latin typeface="Arial"/>
                <a:ea typeface="Arial"/>
                <a:cs typeface="Arial"/>
                <a:sym typeface="Arial"/>
              </a:rPr>
              <a:t>4</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#Outputs </a:t>
            </a:r>
            <a:endParaRPr b="1" sz="1500">
              <a:solidFill>
                <a:srgbClr val="81D41A"/>
              </a:solidFill>
            </a:endParaRPr>
          </a:p>
          <a:p>
            <a:pPr indent="0" lvl="0" marL="0" marR="0" rtl="0" algn="l">
              <a:lnSpc>
                <a:spcPct val="100000"/>
              </a:lnSpc>
              <a:spcBef>
                <a:spcPts val="0"/>
              </a:spcBef>
              <a:spcAft>
                <a:spcPts val="0"/>
              </a:spcAft>
              <a:buNone/>
            </a:pPr>
            <a:r>
              <a:rPr b="1" lang="en-US" sz="1500">
                <a:solidFill>
                  <a:schemeClr val="lt1"/>
                </a:solidFill>
              </a:rPr>
              <a:t>“even!”</a:t>
            </a:r>
            <a:endParaRPr b="1" sz="1500">
              <a:solidFill>
                <a:schemeClr val="lt1"/>
              </a:solidFill>
            </a:endParaRPr>
          </a:p>
        </p:txBody>
      </p:sp>
      <p:sp>
        <p:nvSpPr>
          <p:cNvPr id="542" name="Google Shape;542;p89"/>
          <p:cNvSpPr/>
          <p:nvPr/>
        </p:nvSpPr>
        <p:spPr>
          <a:xfrm>
            <a:off x="685800" y="4800600"/>
            <a:ext cx="13716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a:solidFill>
                  <a:srgbClr val="FFFFFF"/>
                </a:solidFill>
              </a:rPr>
              <a:t>R</a:t>
            </a:r>
            <a:endParaRPr b="1" sz="2400" strike="noStrike">
              <a:solidFill>
                <a:srgbClr val="FFFFFF"/>
              </a:solidFill>
              <a:latin typeface="Arial"/>
              <a:ea typeface="Arial"/>
              <a:cs typeface="Arial"/>
              <a:sym typeface="Arial"/>
            </a:endParaRPr>
          </a:p>
        </p:txBody>
      </p:sp>
      <p:sp>
        <p:nvSpPr>
          <p:cNvPr id="543" name="Google Shape;543;p89"/>
          <p:cNvSpPr/>
          <p:nvPr/>
        </p:nvSpPr>
        <p:spPr>
          <a:xfrm>
            <a:off x="5486400" y="4800600"/>
            <a:ext cx="18288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strike="noStrike">
                <a:solidFill>
                  <a:srgbClr val="FFFFFF"/>
                </a:solidFill>
                <a:latin typeface="Arial"/>
                <a:ea typeface="Arial"/>
                <a:cs typeface="Arial"/>
                <a:sym typeface="Arial"/>
              </a:rPr>
              <a:t>Python</a:t>
            </a:r>
            <a:endParaRPr b="1" sz="2400" strike="noStrike">
              <a:solidFill>
                <a:srgbClr val="FFFFFF"/>
              </a:solidFill>
              <a:latin typeface="Arial"/>
              <a:ea typeface="Arial"/>
              <a:cs typeface="Arial"/>
              <a:sym typeface="Arial"/>
            </a:endParaRPr>
          </a:p>
        </p:txBody>
      </p:sp>
      <p:sp>
        <p:nvSpPr>
          <p:cNvPr id="544" name="Google Shape;544;p89"/>
          <p:cNvSpPr txBox="1"/>
          <p:nvPr/>
        </p:nvSpPr>
        <p:spPr>
          <a:xfrm>
            <a:off x="1226677" y="901800"/>
            <a:ext cx="7964100" cy="469800"/>
          </a:xfrm>
          <a:prstGeom prst="rect">
            <a:avLst/>
          </a:prstGeom>
          <a:noFill/>
          <a:ln>
            <a:noFill/>
          </a:ln>
        </p:spPr>
        <p:txBody>
          <a:bodyPr anchorCtr="0" anchor="ctr" bIns="45000" lIns="90000" spcFirstLastPara="1" rIns="90000" wrap="square" tIns="45000">
            <a:noAutofit/>
          </a:bodyPr>
          <a:lstStyle/>
          <a:p>
            <a:pPr indent="0" lvl="0" marL="0" marR="0" rtl="0" algn="ctr">
              <a:spcBef>
                <a:spcPts val="0"/>
              </a:spcBef>
              <a:spcAft>
                <a:spcPts val="0"/>
              </a:spcAft>
              <a:buNone/>
            </a:pPr>
            <a:r>
              <a:rPr b="1" lang="en-US" sz="1800"/>
              <a:t>Objective: Create a function which tells if a number is odd or even  </a:t>
            </a:r>
            <a:endParaRPr b="0" sz="1800" strike="noStrike">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90"/>
          <p:cNvSpPr txBox="1"/>
          <p:nvPr/>
        </p:nvSpPr>
        <p:spPr>
          <a:xfrm>
            <a:off x="457200" y="169200"/>
            <a:ext cx="5259960" cy="7822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strike="noStrike">
                <a:latin typeface="Arial"/>
                <a:ea typeface="Arial"/>
                <a:cs typeface="Arial"/>
                <a:sym typeface="Arial"/>
              </a:rPr>
              <a:t>Python Dive</a:t>
            </a:r>
            <a:endParaRPr b="0" sz="4000" strike="noStrike">
              <a:latin typeface="Arial"/>
              <a:ea typeface="Arial"/>
              <a:cs typeface="Arial"/>
              <a:sym typeface="Arial"/>
            </a:endParaRPr>
          </a:p>
        </p:txBody>
      </p:sp>
      <p:sp>
        <p:nvSpPr>
          <p:cNvPr id="550" name="Google Shape;550;p90"/>
          <p:cNvSpPr txBox="1"/>
          <p:nvPr/>
        </p:nvSpPr>
        <p:spPr>
          <a:xfrm>
            <a:off x="522400" y="1467700"/>
            <a:ext cx="4441500" cy="4014300"/>
          </a:xfrm>
          <a:prstGeom prst="rect">
            <a:avLst/>
          </a:prstGeom>
          <a:solidFill>
            <a:srgbClr val="000000"/>
          </a:solidFill>
          <a:ln>
            <a:noFill/>
          </a:ln>
        </p:spPr>
        <p:txBody>
          <a:bodyPr anchorCtr="0" anchor="b"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1E90FF"/>
                </a:solidFill>
                <a:latin typeface="Arial"/>
                <a:ea typeface="Arial"/>
                <a:cs typeface="Arial"/>
                <a:sym typeface="Arial"/>
              </a:rPr>
              <a:t>def</a:t>
            </a:r>
            <a:r>
              <a:rPr b="1" lang="en-US" sz="1500" strike="noStrike">
                <a:solidFill>
                  <a:srgbClr val="FFFFFF"/>
                </a:solidFill>
                <a:latin typeface="Arial"/>
                <a:ea typeface="Arial"/>
                <a:cs typeface="Arial"/>
                <a:sym typeface="Arial"/>
              </a:rPr>
              <a:t> my_function(fname):</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a:t>
            </a:r>
            <a:r>
              <a:rPr b="1" lang="en-US" sz="1500" strike="noStrike">
                <a:solidFill>
                  <a:srgbClr val="1E90FF"/>
                </a:solidFill>
                <a:latin typeface="Arial"/>
                <a:ea typeface="Arial"/>
                <a:cs typeface="Arial"/>
                <a:sym typeface="Arial"/>
              </a:rPr>
              <a:t>print</a:t>
            </a:r>
            <a:r>
              <a:rPr b="1" lang="en-US" sz="1500" strike="noStrike">
                <a:solidFill>
                  <a:srgbClr val="FFFFFF"/>
                </a:solidFill>
                <a:latin typeface="Arial"/>
                <a:ea typeface="Arial"/>
                <a:cs typeface="Arial"/>
                <a:sym typeface="Arial"/>
              </a:rPr>
              <a:t>(</a:t>
            </a:r>
            <a:r>
              <a:rPr b="1" lang="en-US" sz="1500" strike="noStrike">
                <a:solidFill>
                  <a:srgbClr val="CD5C5C"/>
                </a:solidFill>
                <a:latin typeface="Arial"/>
                <a:ea typeface="Arial"/>
                <a:cs typeface="Arial"/>
                <a:sym typeface="Arial"/>
              </a:rPr>
              <a:t>"Hello from a function called: ", </a:t>
            </a:r>
            <a:r>
              <a:rPr b="1" lang="en-US" sz="1500" strike="noStrike">
                <a:solidFill>
                  <a:srgbClr val="FFFFFF"/>
                </a:solidFill>
                <a:latin typeface="Arial"/>
                <a:ea typeface="Arial"/>
                <a:cs typeface="Arial"/>
                <a:sym typeface="Arial"/>
              </a:rPr>
              <a:t>fname)</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my_function(“my first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#Outputs </a:t>
            </a:r>
            <a:endParaRPr b="1" sz="1500" strike="noStrike">
              <a:solidFill>
                <a:srgbClr val="81D41A"/>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chemeClr val="lt1"/>
                </a:solidFill>
                <a:latin typeface="Arial"/>
                <a:ea typeface="Arial"/>
                <a:cs typeface="Arial"/>
                <a:sym typeface="Arial"/>
              </a:rPr>
              <a:t>“Hello from a function called: my first function”</a:t>
            </a:r>
            <a:endParaRPr b="1" sz="1500" strike="noStrike">
              <a:solidFill>
                <a:schemeClr val="lt1"/>
              </a:solidFil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p:txBody>
      </p:sp>
      <p:sp>
        <p:nvSpPr>
          <p:cNvPr id="551" name="Google Shape;551;p90"/>
          <p:cNvSpPr/>
          <p:nvPr/>
        </p:nvSpPr>
        <p:spPr>
          <a:xfrm>
            <a:off x="457200" y="1656250"/>
            <a:ext cx="4441500" cy="73050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None/>
            </a:pPr>
            <a:r>
              <a:rPr b="1" lang="en-US" sz="2400" strike="noStrike">
                <a:solidFill>
                  <a:srgbClr val="FFFFFF"/>
                </a:solidFill>
                <a:latin typeface="Arial"/>
                <a:ea typeface="Arial"/>
                <a:cs typeface="Arial"/>
                <a:sym typeface="Arial"/>
              </a:rPr>
              <a:t>Arguments get a value when called </a:t>
            </a:r>
            <a:endParaRPr b="1" sz="2400" strike="noStrike">
              <a:solidFill>
                <a:srgbClr val="FFFFFF"/>
              </a:solidFill>
              <a:latin typeface="Arial"/>
              <a:ea typeface="Arial"/>
              <a:cs typeface="Arial"/>
              <a:sym typeface="Arial"/>
            </a:endParaRPr>
          </a:p>
        </p:txBody>
      </p:sp>
      <p:sp>
        <p:nvSpPr>
          <p:cNvPr id="552" name="Google Shape;552;p90"/>
          <p:cNvSpPr txBox="1"/>
          <p:nvPr/>
        </p:nvSpPr>
        <p:spPr>
          <a:xfrm>
            <a:off x="5384850" y="1468185"/>
            <a:ext cx="4510200" cy="3981300"/>
          </a:xfrm>
          <a:prstGeom prst="rect">
            <a:avLst/>
          </a:prstGeom>
          <a:solidFill>
            <a:srgbClr val="000000"/>
          </a:solidFill>
          <a:ln>
            <a:noFill/>
          </a:ln>
        </p:spPr>
        <p:txBody>
          <a:bodyPr anchorCtr="0" anchor="b"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1E90FF"/>
                </a:solidFill>
                <a:latin typeface="Arial"/>
                <a:ea typeface="Arial"/>
                <a:cs typeface="Arial"/>
                <a:sym typeface="Arial"/>
              </a:rPr>
              <a:t>def</a:t>
            </a:r>
            <a:r>
              <a:rPr b="1" lang="en-US" sz="1500" strike="noStrike">
                <a:solidFill>
                  <a:srgbClr val="FFFFFF"/>
                </a:solidFill>
                <a:latin typeface="Arial"/>
                <a:ea typeface="Arial"/>
                <a:cs typeface="Arial"/>
                <a:sym typeface="Arial"/>
              </a:rPr>
              <a:t> my_function(fname, flastname):</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a:t>
            </a:r>
            <a:r>
              <a:rPr b="1" lang="en-US" sz="1500" strike="noStrike">
                <a:solidFill>
                  <a:srgbClr val="1E90FF"/>
                </a:solidFill>
                <a:latin typeface="Arial"/>
                <a:ea typeface="Arial"/>
                <a:cs typeface="Arial"/>
                <a:sym typeface="Arial"/>
              </a:rPr>
              <a:t>print</a:t>
            </a:r>
            <a:r>
              <a:rPr b="1" lang="en-US" sz="1500" strike="noStrike">
                <a:solidFill>
                  <a:srgbClr val="FFFFFF"/>
                </a:solidFill>
                <a:latin typeface="Arial"/>
                <a:ea typeface="Arial"/>
                <a:cs typeface="Arial"/>
                <a:sym typeface="Arial"/>
              </a:rPr>
              <a:t>(</a:t>
            </a:r>
            <a:r>
              <a:rPr b="1" lang="en-US" sz="1500" strike="noStrike">
                <a:solidFill>
                  <a:srgbClr val="CD5C5C"/>
                </a:solidFill>
                <a:latin typeface="Arial"/>
                <a:ea typeface="Arial"/>
                <a:cs typeface="Arial"/>
                <a:sym typeface="Arial"/>
              </a:rPr>
              <a:t>"Hello from a function called ", </a:t>
            </a:r>
            <a:r>
              <a:rPr b="1" lang="en-US" sz="1500" strike="noStrike">
                <a:solidFill>
                  <a:srgbClr val="FFFFFF"/>
                </a:solidFill>
                <a:latin typeface="Arial"/>
                <a:ea typeface="Arial"/>
                <a:cs typeface="Arial"/>
                <a:sym typeface="Arial"/>
              </a:rPr>
              <a:t>fname, flastname)</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my_function(“my first function”, “is quite simple”)</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#Outputs </a:t>
            </a:r>
            <a:endParaRPr b="1" sz="1500" strike="noStrike">
              <a:solidFill>
                <a:srgbClr val="81D41A"/>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chemeClr val="lt1"/>
                </a:solidFill>
                <a:latin typeface="Arial"/>
                <a:ea typeface="Arial"/>
                <a:cs typeface="Arial"/>
                <a:sym typeface="Arial"/>
              </a:rPr>
              <a:t>“Hello from a function called: my first function is quite simple”</a:t>
            </a:r>
            <a:endParaRPr b="0" sz="1500"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p:txBody>
      </p:sp>
      <p:sp>
        <p:nvSpPr>
          <p:cNvPr id="553" name="Google Shape;553;p90"/>
          <p:cNvSpPr/>
          <p:nvPr/>
        </p:nvSpPr>
        <p:spPr>
          <a:xfrm>
            <a:off x="5339700" y="1691537"/>
            <a:ext cx="4441500" cy="65970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None/>
            </a:pPr>
            <a:r>
              <a:rPr b="1" lang="en-US" sz="2400" strike="noStrike">
                <a:solidFill>
                  <a:srgbClr val="FFFFFF"/>
                </a:solidFill>
                <a:latin typeface="Arial"/>
                <a:ea typeface="Arial"/>
                <a:cs typeface="Arial"/>
                <a:sym typeface="Arial"/>
              </a:rPr>
              <a:t>...And you can </a:t>
            </a:r>
            <a:r>
              <a:rPr b="1" lang="en-US" sz="2400">
                <a:solidFill>
                  <a:srgbClr val="FFFFFF"/>
                </a:solidFill>
              </a:rPr>
              <a:t>hav</a:t>
            </a:r>
            <a:r>
              <a:rPr b="1" lang="en-US" sz="2400" strike="noStrike">
                <a:solidFill>
                  <a:srgbClr val="FFFFFF"/>
                </a:solidFill>
                <a:latin typeface="Arial"/>
                <a:ea typeface="Arial"/>
                <a:cs typeface="Arial"/>
                <a:sym typeface="Arial"/>
              </a:rPr>
              <a:t>e multiple </a:t>
            </a:r>
            <a:r>
              <a:rPr b="1" lang="en-US" sz="2400">
                <a:solidFill>
                  <a:srgbClr val="FFFFFF"/>
                </a:solidFill>
              </a:rPr>
              <a:t>values</a:t>
            </a:r>
            <a:endParaRPr b="1" sz="2400" strike="noStrike">
              <a:solidFill>
                <a:srgbClr val="FFFFFF"/>
              </a:solidFill>
              <a:latin typeface="Arial"/>
              <a:ea typeface="Arial"/>
              <a:cs typeface="Arial"/>
              <a:sym typeface="Arial"/>
            </a:endParaRPr>
          </a:p>
        </p:txBody>
      </p:sp>
      <p:sp>
        <p:nvSpPr>
          <p:cNvPr id="554" name="Google Shape;554;p90"/>
          <p:cNvSpPr txBox="1"/>
          <p:nvPr/>
        </p:nvSpPr>
        <p:spPr>
          <a:xfrm>
            <a:off x="1313702" y="951475"/>
            <a:ext cx="7964100" cy="469800"/>
          </a:xfrm>
          <a:prstGeom prst="rect">
            <a:avLst/>
          </a:prstGeom>
          <a:noFill/>
          <a:ln>
            <a:noFill/>
          </a:ln>
        </p:spPr>
        <p:txBody>
          <a:bodyPr anchorCtr="0" anchor="ctr" bIns="45000" lIns="90000" spcFirstLastPara="1" rIns="90000" wrap="square" tIns="45000">
            <a:noAutofit/>
          </a:bodyPr>
          <a:lstStyle/>
          <a:p>
            <a:pPr indent="0" lvl="0" marL="0" rtl="0" algn="ctr">
              <a:spcBef>
                <a:spcPts val="0"/>
              </a:spcBef>
              <a:spcAft>
                <a:spcPts val="0"/>
              </a:spcAft>
              <a:buNone/>
            </a:pPr>
            <a:r>
              <a:rPr b="1" lang="en-US" sz="1800">
                <a:solidFill>
                  <a:schemeClr val="dk1"/>
                </a:solidFill>
              </a:rPr>
              <a:t>Objective: Return a signal for the execution of a function  </a:t>
            </a:r>
            <a:endParaRPr b="1"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91"/>
          <p:cNvSpPr txBox="1"/>
          <p:nvPr/>
        </p:nvSpPr>
        <p:spPr>
          <a:xfrm>
            <a:off x="476950" y="491200"/>
            <a:ext cx="67107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Create a source (function dictionary)</a:t>
            </a:r>
            <a:endParaRPr b="1" sz="2800"/>
          </a:p>
          <a:p>
            <a:pPr indent="0" lvl="0" marL="0" marR="0" rtl="0" algn="l">
              <a:spcBef>
                <a:spcPts val="0"/>
              </a:spcBef>
              <a:spcAft>
                <a:spcPts val="0"/>
              </a:spcAft>
              <a:buNone/>
            </a:pPr>
            <a:r>
              <a:t/>
            </a:r>
            <a:endParaRPr b="1" sz="2800"/>
          </a:p>
          <a:p>
            <a:pPr indent="0" lvl="0" marL="0" marR="0" rtl="0" algn="l">
              <a:spcBef>
                <a:spcPts val="0"/>
              </a:spcBef>
              <a:spcAft>
                <a:spcPts val="0"/>
              </a:spcAft>
              <a:buNone/>
            </a:pPr>
            <a:r>
              <a:t/>
            </a:r>
            <a:endParaRPr b="1" sz="2800"/>
          </a:p>
        </p:txBody>
      </p:sp>
      <p:pic>
        <p:nvPicPr>
          <p:cNvPr id="560" name="Google Shape;560;p91"/>
          <p:cNvPicPr preferRelativeResize="0"/>
          <p:nvPr/>
        </p:nvPicPr>
        <p:blipFill>
          <a:blip r:embed="rId3">
            <a:alphaModFix/>
          </a:blip>
          <a:stretch>
            <a:fillRect/>
          </a:stretch>
        </p:blipFill>
        <p:spPr>
          <a:xfrm>
            <a:off x="3183875" y="2381450"/>
            <a:ext cx="3420350" cy="2621450"/>
          </a:xfrm>
          <a:prstGeom prst="rect">
            <a:avLst/>
          </a:prstGeom>
          <a:noFill/>
          <a:ln>
            <a:noFill/>
          </a:ln>
        </p:spPr>
      </p:pic>
      <p:sp>
        <p:nvSpPr>
          <p:cNvPr id="561" name="Google Shape;561;p91"/>
          <p:cNvSpPr/>
          <p:nvPr/>
        </p:nvSpPr>
        <p:spPr>
          <a:xfrm>
            <a:off x="1960050" y="1436325"/>
            <a:ext cx="6160500" cy="51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t>Problem:</a:t>
            </a:r>
            <a:r>
              <a:rPr lang="en-US" sz="1800"/>
              <a:t> How automate sum of squares?</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92"/>
          <p:cNvSpPr txBox="1"/>
          <p:nvPr/>
        </p:nvSpPr>
        <p:spPr>
          <a:xfrm>
            <a:off x="603650" y="2020028"/>
            <a:ext cx="5979600" cy="1630500"/>
          </a:xfrm>
          <a:prstGeom prst="rect">
            <a:avLst/>
          </a:prstGeom>
          <a:noFill/>
          <a:ln>
            <a:noFill/>
          </a:ln>
        </p:spPr>
        <p:txBody>
          <a:bodyPr anchorCtr="0" anchor="t" bIns="45000" lIns="90000" spcFirstLastPara="1" rIns="90000" wrap="square" tIns="45000">
            <a:noAutofit/>
          </a:bodyPr>
          <a:lstStyle/>
          <a:p>
            <a:pPr indent="0" lvl="0" marL="0" marR="0" rtl="0" algn="r">
              <a:spcBef>
                <a:spcPts val="0"/>
              </a:spcBef>
              <a:spcAft>
                <a:spcPts val="0"/>
              </a:spcAft>
              <a:buNone/>
            </a:pPr>
            <a:r>
              <a:rPr b="1" lang="en-US" sz="2800"/>
              <a:t>The thing with creating Python Source…</a:t>
            </a:r>
            <a:endParaRPr b="0" i="0" sz="2800" u="none" cap="none" strike="noStrike">
              <a:latin typeface="Arial"/>
              <a:ea typeface="Arial"/>
              <a:cs typeface="Arial"/>
              <a:sym typeface="Arial"/>
            </a:endParaRPr>
          </a:p>
          <a:p>
            <a:pPr indent="0" lvl="0" marL="0" marR="0" rtl="0" algn="r">
              <a:spcBef>
                <a:spcPts val="0"/>
              </a:spcBef>
              <a:spcAft>
                <a:spcPts val="0"/>
              </a:spcAft>
              <a:buNone/>
            </a:pPr>
            <a:r>
              <a:rPr lang="en-US" sz="2000"/>
              <a:t>And why some people say its and Object Oriented Language</a:t>
            </a:r>
            <a:endParaRPr b="0" i="0" sz="2000" u="none" cap="none" strike="noStrike">
              <a:latin typeface="Arial"/>
              <a:ea typeface="Arial"/>
              <a:cs typeface="Arial"/>
              <a:sym typeface="Arial"/>
            </a:endParaRPr>
          </a:p>
        </p:txBody>
      </p:sp>
      <p:pic>
        <p:nvPicPr>
          <p:cNvPr id="567" name="Google Shape;567;p92"/>
          <p:cNvPicPr preferRelativeResize="0"/>
          <p:nvPr/>
        </p:nvPicPr>
        <p:blipFill>
          <a:blip r:embed="rId3">
            <a:alphaModFix/>
          </a:blip>
          <a:stretch>
            <a:fillRect/>
          </a:stretch>
        </p:blipFill>
        <p:spPr>
          <a:xfrm>
            <a:off x="6752925" y="1869850"/>
            <a:ext cx="2815530" cy="19308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93"/>
          <p:cNvSpPr txBox="1"/>
          <p:nvPr/>
        </p:nvSpPr>
        <p:spPr>
          <a:xfrm>
            <a:off x="3794225" y="2071350"/>
            <a:ext cx="5979600" cy="17652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Its impossible to call a function directly from somewhere outside the main file/code</a:t>
            </a:r>
            <a:endParaRPr b="0" i="0" sz="2800" u="none" cap="none" strike="noStrike">
              <a:latin typeface="Arial"/>
              <a:ea typeface="Arial"/>
              <a:cs typeface="Arial"/>
              <a:sym typeface="Arial"/>
            </a:endParaRPr>
          </a:p>
          <a:p>
            <a:pPr indent="0" lvl="0" marL="0" marR="0" rtl="0" algn="l">
              <a:spcBef>
                <a:spcPts val="0"/>
              </a:spcBef>
              <a:spcAft>
                <a:spcPts val="0"/>
              </a:spcAft>
              <a:buNone/>
            </a:pPr>
            <a:r>
              <a:rPr lang="en-US" sz="2000"/>
              <a:t>Or at least, it ain’t the easy way…</a:t>
            </a:r>
            <a:endParaRPr b="0" i="0" sz="2000" u="none" cap="none" strike="noStrike">
              <a:latin typeface="Arial"/>
              <a:ea typeface="Arial"/>
              <a:cs typeface="Arial"/>
              <a:sym typeface="Arial"/>
            </a:endParaRPr>
          </a:p>
        </p:txBody>
      </p:sp>
      <p:pic>
        <p:nvPicPr>
          <p:cNvPr id="573" name="Google Shape;573;p93"/>
          <p:cNvPicPr preferRelativeResize="0"/>
          <p:nvPr/>
        </p:nvPicPr>
        <p:blipFill>
          <a:blip r:embed="rId3">
            <a:alphaModFix/>
          </a:blip>
          <a:stretch>
            <a:fillRect/>
          </a:stretch>
        </p:blipFill>
        <p:spPr>
          <a:xfrm>
            <a:off x="659875" y="1969838"/>
            <a:ext cx="2966800" cy="1968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94"/>
          <p:cNvSpPr txBox="1"/>
          <p:nvPr/>
        </p:nvSpPr>
        <p:spPr>
          <a:xfrm>
            <a:off x="493100" y="1479275"/>
            <a:ext cx="9336600" cy="3778500"/>
          </a:xfrm>
          <a:prstGeom prst="rect">
            <a:avLst/>
          </a:prstGeom>
          <a:solidFill>
            <a:srgbClr val="000000"/>
          </a:solidFill>
          <a:ln>
            <a:noFill/>
          </a:ln>
        </p:spPr>
        <p:txBody>
          <a:bodyPr anchorCtr="0" anchor="t" bIns="45000" lIns="90000" spcFirstLastPara="1" rIns="90000" wrap="square" tIns="45000">
            <a:noAutofit/>
          </a:bodyPr>
          <a:lstStyle/>
          <a:p>
            <a:pPr indent="0" lvl="0" marL="0" rtl="0" algn="l">
              <a:lnSpc>
                <a:spcPct val="135714"/>
              </a:lnSpc>
              <a:spcBef>
                <a:spcPts val="0"/>
              </a:spcBef>
              <a:spcAft>
                <a:spcPts val="0"/>
              </a:spcAft>
              <a:buClr>
                <a:schemeClr val="dk1"/>
              </a:buClr>
              <a:buSzPts val="1100"/>
              <a:buFont typeface="Arial"/>
              <a:buNone/>
            </a:pPr>
            <a:r>
              <a:rPr b="1" lang="en-US" sz="1500">
                <a:solidFill>
                  <a:srgbClr val="1E90FF"/>
                </a:solidFill>
              </a:rPr>
              <a:t>class</a:t>
            </a:r>
            <a:r>
              <a:rPr b="1" lang="en-US" sz="1500">
                <a:solidFill>
                  <a:srgbClr val="D4D4D4"/>
                </a:solidFill>
              </a:rPr>
              <a:t> </a:t>
            </a:r>
            <a:r>
              <a:rPr b="1" lang="en-US" sz="1500">
                <a:solidFill>
                  <a:srgbClr val="FFFF00"/>
                </a:solidFill>
              </a:rPr>
              <a:t>square</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81D41A"/>
                </a:solidFill>
              </a:rPr>
              <a:t>#x square</a:t>
            </a:r>
            <a:endParaRPr b="1" sz="1500">
              <a:solidFill>
                <a:srgbClr val="81D41A"/>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1E90FF"/>
                </a:solidFill>
              </a:rPr>
              <a:t>def</a:t>
            </a:r>
            <a:r>
              <a:rPr b="1" lang="en-US" sz="1500">
                <a:solidFill>
                  <a:srgbClr val="D4D4D4"/>
                </a:solidFill>
              </a:rPr>
              <a:t> </a:t>
            </a:r>
            <a:r>
              <a:rPr b="1" lang="en-US" sz="1500">
                <a:solidFill>
                  <a:srgbClr val="DCDCAA"/>
                </a:solidFill>
              </a:rPr>
              <a:t>_init_</a:t>
            </a:r>
            <a:r>
              <a:rPr b="1" lang="en-US" sz="1500">
                <a:solidFill>
                  <a:srgbClr val="D4D4D4"/>
                </a:solidFill>
              </a:rPr>
              <a:t>(</a:t>
            </a:r>
            <a:r>
              <a:rPr b="1" lang="en-US" sz="1500">
                <a:solidFill>
                  <a:srgbClr val="9CDCFE"/>
                </a:solidFill>
              </a:rPr>
              <a:t>self</a:t>
            </a:r>
            <a:r>
              <a:rPr b="1" lang="en-US" sz="1500">
                <a:solidFill>
                  <a:srgbClr val="D4D4D4"/>
                </a:solidFill>
              </a:rPr>
              <a:t>, </a:t>
            </a:r>
            <a:r>
              <a:rPr b="1" lang="en-US" sz="1500">
                <a:solidFill>
                  <a:srgbClr val="9CDCFE"/>
                </a:solidFill>
              </a:rPr>
              <a:t>x</a:t>
            </a:r>
            <a:r>
              <a:rPr b="1" lang="en-US" sz="1500">
                <a:solidFill>
                  <a:srgbClr val="D4D4D4"/>
                </a:solidFill>
              </a:rPr>
              <a:t>, </a:t>
            </a:r>
            <a:r>
              <a:rPr b="1" lang="en-US" sz="1500">
                <a:solidFill>
                  <a:srgbClr val="9CDCFE"/>
                </a:solidFill>
              </a:rPr>
              <a:t>y</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CDCFE"/>
                </a:solidFill>
              </a:rPr>
              <a:t>self</a:t>
            </a:r>
            <a:r>
              <a:rPr b="1" lang="en-US" sz="1500">
                <a:solidFill>
                  <a:srgbClr val="D4D4D4"/>
                </a:solidFill>
              </a:rPr>
              <a:t>.</a:t>
            </a:r>
            <a:r>
              <a:rPr b="1" lang="en-US" sz="1500">
                <a:solidFill>
                  <a:srgbClr val="9CDCFE"/>
                </a:solidFill>
              </a:rPr>
              <a:t>x</a:t>
            </a:r>
            <a:r>
              <a:rPr b="1" lang="en-US" sz="1500">
                <a:solidFill>
                  <a:srgbClr val="D4D4D4"/>
                </a:solidFill>
              </a:rPr>
              <a:t> = </a:t>
            </a:r>
            <a:r>
              <a:rPr b="1" lang="en-US" sz="1500">
                <a:solidFill>
                  <a:srgbClr val="9CDCFE"/>
                </a:solidFill>
              </a:rPr>
              <a:t>x</a:t>
            </a:r>
            <a:endParaRPr b="1" sz="1500">
              <a:solidFill>
                <a:srgbClr val="9CDCFE"/>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CDCFE"/>
                </a:solidFill>
              </a:rPr>
              <a:t>self</a:t>
            </a:r>
            <a:r>
              <a:rPr b="1" lang="en-US" sz="1500">
                <a:solidFill>
                  <a:srgbClr val="D4D4D4"/>
                </a:solidFill>
              </a:rPr>
              <a:t>.</a:t>
            </a:r>
            <a:r>
              <a:rPr b="1" lang="en-US" sz="1500">
                <a:solidFill>
                  <a:srgbClr val="9CDCFE"/>
                </a:solidFill>
              </a:rPr>
              <a:t>y</a:t>
            </a:r>
            <a:r>
              <a:rPr b="1" lang="en-US" sz="1500">
                <a:solidFill>
                  <a:srgbClr val="D4D4D4"/>
                </a:solidFill>
              </a:rPr>
              <a:t>= </a:t>
            </a:r>
            <a:r>
              <a:rPr b="1" lang="en-US" sz="1500">
                <a:solidFill>
                  <a:srgbClr val="9CDCFE"/>
                </a:solidFill>
              </a:rPr>
              <a:t>y</a:t>
            </a:r>
            <a:endParaRPr b="1" sz="1500">
              <a:solidFill>
                <a:srgbClr val="9CDCFE"/>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1E90FF"/>
                </a:solidFill>
              </a:rPr>
              <a:t>def</a:t>
            </a:r>
            <a:r>
              <a:rPr b="1" lang="en-US" sz="1500">
                <a:solidFill>
                  <a:srgbClr val="D4D4D4"/>
                </a:solidFill>
              </a:rPr>
              <a:t> </a:t>
            </a:r>
            <a:r>
              <a:rPr b="1" lang="en-US" sz="1500">
                <a:solidFill>
                  <a:srgbClr val="DCDCAA"/>
                </a:solidFill>
              </a:rPr>
              <a:t>sq</a:t>
            </a:r>
            <a:r>
              <a:rPr b="1" lang="en-US" sz="1500">
                <a:solidFill>
                  <a:srgbClr val="D4D4D4"/>
                </a:solidFill>
              </a:rPr>
              <a:t>(</a:t>
            </a:r>
            <a:r>
              <a:rPr b="1" lang="en-US" sz="1500">
                <a:solidFill>
                  <a:srgbClr val="9CDCFE"/>
                </a:solidFill>
              </a:rPr>
              <a:t>x</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900FF"/>
                </a:solidFill>
              </a:rPr>
              <a:t>return</a:t>
            </a:r>
            <a:r>
              <a:rPr b="1" lang="en-US" sz="1500">
                <a:solidFill>
                  <a:srgbClr val="D4D4D4"/>
                </a:solidFill>
              </a:rPr>
              <a:t> </a:t>
            </a:r>
            <a:r>
              <a:rPr b="1" lang="en-US" sz="1500">
                <a:solidFill>
                  <a:srgbClr val="9CDCFE"/>
                </a:solidFill>
              </a:rPr>
              <a:t>x</a:t>
            </a:r>
            <a:r>
              <a:rPr b="1" lang="en-US" sz="1500">
                <a:solidFill>
                  <a:srgbClr val="D4D4D4"/>
                </a:solidFill>
              </a:rPr>
              <a:t>*</a:t>
            </a:r>
            <a:r>
              <a:rPr b="1" lang="en-US" sz="1500">
                <a:solidFill>
                  <a:srgbClr val="9CDCFE"/>
                </a:solidFill>
              </a:rPr>
              <a:t>x</a:t>
            </a:r>
            <a:endParaRPr b="1" sz="1500">
              <a:solidFill>
                <a:srgbClr val="9CDCFE"/>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81D41A"/>
                </a:solidFill>
              </a:rPr>
              <a:t>#Call function</a:t>
            </a:r>
            <a:endParaRPr b="1" sz="1500">
              <a:solidFill>
                <a:srgbClr val="81D41A"/>
              </a:solidFill>
            </a:endParaRPr>
          </a:p>
          <a:p>
            <a:pPr indent="0" lvl="0" marL="0" rtl="0" algn="l">
              <a:lnSpc>
                <a:spcPct val="135714"/>
              </a:lnSpc>
              <a:spcBef>
                <a:spcPts val="0"/>
              </a:spcBef>
              <a:spcAft>
                <a:spcPts val="0"/>
              </a:spcAft>
              <a:buClr>
                <a:schemeClr val="dk1"/>
              </a:buClr>
              <a:buSzPts val="1100"/>
              <a:buFont typeface="Arial"/>
              <a:buNone/>
            </a:pPr>
            <a:r>
              <a:rPr b="1" lang="en-US" sz="1500">
                <a:solidFill>
                  <a:srgbClr val="DCDCAA"/>
                </a:solidFill>
              </a:rPr>
              <a:t>print</a:t>
            </a:r>
            <a:r>
              <a:rPr b="1" lang="en-US" sz="1500">
                <a:solidFill>
                  <a:srgbClr val="D4D4D4"/>
                </a:solidFill>
              </a:rPr>
              <a:t>(</a:t>
            </a:r>
            <a:r>
              <a:rPr b="1" lang="en-US" sz="1500">
                <a:solidFill>
                  <a:srgbClr val="FFFF00"/>
                </a:solidFill>
              </a:rPr>
              <a:t>square</a:t>
            </a:r>
            <a:r>
              <a:rPr b="1" lang="en-US" sz="1500">
                <a:solidFill>
                  <a:srgbClr val="D4D4D4"/>
                </a:solidFill>
              </a:rPr>
              <a:t>.</a:t>
            </a:r>
            <a:r>
              <a:rPr b="1" lang="en-US" sz="1500">
                <a:solidFill>
                  <a:srgbClr val="DCDCAA"/>
                </a:solidFill>
              </a:rPr>
              <a:t>sq</a:t>
            </a:r>
            <a:r>
              <a:rPr b="1" lang="en-US" sz="1500">
                <a:solidFill>
                  <a:srgbClr val="D4D4D4"/>
                </a:solidFill>
              </a:rPr>
              <a:t>(</a:t>
            </a:r>
            <a:r>
              <a:rPr b="1" lang="en-US" sz="1500">
                <a:solidFill>
                  <a:srgbClr val="B5CEA8"/>
                </a:solidFill>
              </a:rPr>
              <a:t>4</a:t>
            </a:r>
            <a:r>
              <a:rPr b="1" lang="en-US" sz="1500">
                <a:solidFill>
                  <a:srgbClr val="D4D4D4"/>
                </a:solidFill>
              </a:rPr>
              <a:t>))</a:t>
            </a:r>
            <a:endParaRPr b="1" sz="1500">
              <a:solidFill>
                <a:srgbClr val="D4D4D4"/>
              </a:solidFill>
            </a:endParaRPr>
          </a:p>
          <a:p>
            <a:pPr indent="0" lvl="0" marL="0" rtl="0" algn="l">
              <a:lnSpc>
                <a:spcPct val="135714"/>
              </a:lnSpc>
              <a:spcBef>
                <a:spcPts val="0"/>
              </a:spcBef>
              <a:spcAft>
                <a:spcPts val="0"/>
              </a:spcAft>
              <a:buSzPts val="1100"/>
              <a:buNone/>
            </a:pPr>
            <a:r>
              <a:rPr b="1" lang="en-US" sz="1500">
                <a:solidFill>
                  <a:srgbClr val="81D41A"/>
                </a:solidFill>
              </a:rPr>
              <a:t>#Outputs </a:t>
            </a:r>
            <a:endParaRPr b="1" sz="1500">
              <a:solidFill>
                <a:srgbClr val="81D41A"/>
              </a:solidFill>
            </a:endParaRPr>
          </a:p>
          <a:p>
            <a:pPr indent="0" lvl="0" marL="0" rtl="0" algn="l">
              <a:lnSpc>
                <a:spcPct val="135714"/>
              </a:lnSpc>
              <a:spcBef>
                <a:spcPts val="0"/>
              </a:spcBef>
              <a:spcAft>
                <a:spcPts val="0"/>
              </a:spcAft>
              <a:buClr>
                <a:schemeClr val="dk1"/>
              </a:buClr>
              <a:buSzPts val="1100"/>
              <a:buFont typeface="Arial"/>
              <a:buNone/>
            </a:pPr>
            <a:r>
              <a:rPr b="1" lang="en-US" sz="1500">
                <a:solidFill>
                  <a:schemeClr val="lt1"/>
                </a:solidFill>
              </a:rPr>
              <a:t>16</a:t>
            </a:r>
            <a:endParaRPr b="1" sz="1500">
              <a:solidFill>
                <a:schemeClr val="lt1"/>
              </a:solidFill>
            </a:endParaRPr>
          </a:p>
          <a:p>
            <a:pPr indent="0" lvl="0" marL="0" marR="0" rtl="0" algn="l">
              <a:lnSpc>
                <a:spcPct val="100000"/>
              </a:lnSpc>
              <a:spcBef>
                <a:spcPts val="0"/>
              </a:spcBef>
              <a:spcAft>
                <a:spcPts val="0"/>
              </a:spcAft>
              <a:buNone/>
            </a:pPr>
            <a:r>
              <a:t/>
            </a:r>
            <a:endParaRPr b="1" sz="1500">
              <a:solidFill>
                <a:schemeClr val="lt1"/>
              </a:solidFill>
            </a:endParaRPr>
          </a:p>
        </p:txBody>
      </p:sp>
      <p:sp>
        <p:nvSpPr>
          <p:cNvPr id="579" name="Google Shape;579;p94"/>
          <p:cNvSpPr txBox="1"/>
          <p:nvPr/>
        </p:nvSpPr>
        <p:spPr>
          <a:xfrm>
            <a:off x="1313702" y="951600"/>
            <a:ext cx="7964100" cy="469800"/>
          </a:xfrm>
          <a:prstGeom prst="rect">
            <a:avLst/>
          </a:prstGeom>
          <a:noFill/>
          <a:ln>
            <a:noFill/>
          </a:ln>
        </p:spPr>
        <p:txBody>
          <a:bodyPr anchorCtr="0" anchor="ctr" bIns="45000" lIns="90000" spcFirstLastPara="1" rIns="90000" wrap="square" tIns="45000">
            <a:noAutofit/>
          </a:bodyPr>
          <a:lstStyle/>
          <a:p>
            <a:pPr indent="0" lvl="0" marL="0" rtl="0" algn="ctr">
              <a:spcBef>
                <a:spcPts val="0"/>
              </a:spcBef>
              <a:spcAft>
                <a:spcPts val="0"/>
              </a:spcAft>
              <a:buNone/>
            </a:pPr>
            <a:r>
              <a:rPr b="1" lang="en-US" sz="1800">
                <a:solidFill>
                  <a:schemeClr val="dk1"/>
                </a:solidFill>
              </a:rPr>
              <a:t>Objective: Create a function which returns the square of a number </a:t>
            </a:r>
            <a:endParaRPr b="1" sz="1800">
              <a:solidFill>
                <a:schemeClr val="dk1"/>
              </a:solidFill>
            </a:endParaRPr>
          </a:p>
        </p:txBody>
      </p:sp>
      <p:sp>
        <p:nvSpPr>
          <p:cNvPr id="580" name="Google Shape;580;p94"/>
          <p:cNvSpPr txBox="1"/>
          <p:nvPr/>
        </p:nvSpPr>
        <p:spPr>
          <a:xfrm>
            <a:off x="457200" y="169200"/>
            <a:ext cx="5259900" cy="78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strike="noStrike">
                <a:latin typeface="Arial"/>
                <a:ea typeface="Arial"/>
                <a:cs typeface="Arial"/>
                <a:sym typeface="Arial"/>
              </a:rPr>
              <a:t>Python Dive</a:t>
            </a:r>
            <a:endParaRPr b="0" sz="4000" strike="noStrike">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95"/>
          <p:cNvSpPr txBox="1"/>
          <p:nvPr/>
        </p:nvSpPr>
        <p:spPr>
          <a:xfrm>
            <a:off x="1107000" y="4458240"/>
            <a:ext cx="5979600" cy="1211700"/>
          </a:xfrm>
          <a:prstGeom prst="rect">
            <a:avLst/>
          </a:prstGeom>
          <a:noFill/>
          <a:ln>
            <a:noFill/>
          </a:ln>
        </p:spPr>
        <p:txBody>
          <a:bodyPr anchorCtr="0" anchor="t" bIns="45000" lIns="90000" spcFirstLastPara="1" rIns="90000" wrap="square" tIns="45000">
            <a:noAutofit/>
          </a:bodyPr>
          <a:lstStyle/>
          <a:p>
            <a:pPr indent="0" lvl="0" marL="0" marR="0" rtl="0" algn="r">
              <a:spcBef>
                <a:spcPts val="0"/>
              </a:spcBef>
              <a:spcAft>
                <a:spcPts val="0"/>
              </a:spcAft>
              <a:buNone/>
            </a:pPr>
            <a:r>
              <a:rPr b="1" i="0" lang="en-US" sz="2800" u="none" cap="none" strike="noStrike">
                <a:latin typeface="Arial"/>
                <a:ea typeface="Arial"/>
                <a:cs typeface="Arial"/>
                <a:sym typeface="Arial"/>
              </a:rPr>
              <a:t>Functions in R </a:t>
            </a:r>
            <a:r>
              <a:rPr b="1" lang="en-US" sz="2800"/>
              <a:t>&amp; </a:t>
            </a:r>
            <a:r>
              <a:rPr b="1" i="0" lang="en-US" sz="2800" u="none" cap="none" strike="noStrike">
                <a:latin typeface="Arial"/>
                <a:ea typeface="Arial"/>
                <a:cs typeface="Arial"/>
                <a:sym typeface="Arial"/>
              </a:rPr>
              <a:t>Python</a:t>
            </a:r>
            <a:endParaRPr b="0" i="0" sz="2800" u="none" cap="none" strike="noStrike">
              <a:latin typeface="Arial"/>
              <a:ea typeface="Arial"/>
              <a:cs typeface="Arial"/>
              <a:sym typeface="Arial"/>
            </a:endParaRPr>
          </a:p>
          <a:p>
            <a:pPr indent="0" lvl="0" marL="0" marR="0" rtl="0" algn="r">
              <a:spcBef>
                <a:spcPts val="0"/>
              </a:spcBef>
              <a:spcAft>
                <a:spcPts val="0"/>
              </a:spcAft>
              <a:buNone/>
            </a:pPr>
            <a:r>
              <a:rPr b="0" i="0" lang="en-US" sz="2000" u="none" cap="none" strike="noStrike">
                <a:latin typeface="Arial"/>
                <a:ea typeface="Arial"/>
                <a:cs typeface="Arial"/>
                <a:sym typeface="Arial"/>
              </a:rPr>
              <a:t>A </a:t>
            </a:r>
            <a:r>
              <a:rPr lang="en-US" sz="2000"/>
              <a:t>guide for a deeper dive</a:t>
            </a:r>
            <a:endParaRPr b="0" i="0" sz="2000" u="none" cap="none" strike="noStrike">
              <a:latin typeface="Arial"/>
              <a:ea typeface="Arial"/>
              <a:cs typeface="Arial"/>
              <a:sym typeface="Arial"/>
            </a:endParaRPr>
          </a:p>
        </p:txBody>
      </p:sp>
      <p:sp>
        <p:nvSpPr>
          <p:cNvPr id="586" name="Google Shape;586;p95"/>
          <p:cNvSpPr txBox="1"/>
          <p:nvPr/>
        </p:nvSpPr>
        <p:spPr>
          <a:xfrm>
            <a:off x="7315200" y="4629240"/>
            <a:ext cx="2377500" cy="494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i="0" lang="en-US" sz="1300" u="none" cap="none" strike="noStrike">
                <a:latin typeface="Arial"/>
                <a:ea typeface="Arial"/>
                <a:cs typeface="Arial"/>
                <a:sym typeface="Arial"/>
              </a:rPr>
              <a:t>Lima, Perú</a:t>
            </a:r>
            <a:endParaRPr b="0" sz="1300" strike="noStrike">
              <a:latin typeface="Arial"/>
              <a:ea typeface="Arial"/>
              <a:cs typeface="Arial"/>
              <a:sym typeface="Arial"/>
            </a:endParaRPr>
          </a:p>
          <a:p>
            <a:pPr indent="0" lvl="0" marL="0" marR="0" rtl="0" algn="l">
              <a:lnSpc>
                <a:spcPct val="100000"/>
              </a:lnSpc>
              <a:spcBef>
                <a:spcPts val="0"/>
              </a:spcBef>
              <a:spcAft>
                <a:spcPts val="0"/>
              </a:spcAft>
              <a:buNone/>
            </a:pPr>
            <a:r>
              <a:rPr lang="en-US" sz="1050"/>
              <a:t>15</a:t>
            </a:r>
            <a:r>
              <a:rPr b="0" lang="en-US" sz="1050" strike="noStrike">
                <a:latin typeface="Arial"/>
                <a:ea typeface="Arial"/>
                <a:cs typeface="Arial"/>
                <a:sym typeface="Arial"/>
              </a:rPr>
              <a:t> October 202</a:t>
            </a:r>
            <a:r>
              <a:rPr lang="en-US" sz="1050"/>
              <a:t>2</a:t>
            </a:r>
            <a:endParaRPr b="0" sz="1050" strike="noStrike">
              <a:latin typeface="Arial"/>
              <a:ea typeface="Arial"/>
              <a:cs typeface="Arial"/>
              <a:sym typeface="Arial"/>
            </a:endParaRPr>
          </a:p>
        </p:txBody>
      </p:sp>
      <p:cxnSp>
        <p:nvCxnSpPr>
          <p:cNvPr id="587" name="Google Shape;587;p95"/>
          <p:cNvCxnSpPr/>
          <p:nvPr/>
        </p:nvCxnSpPr>
        <p:spPr>
          <a:xfrm>
            <a:off x="7132320" y="4375440"/>
            <a:ext cx="0" cy="1005900"/>
          </a:xfrm>
          <a:prstGeom prst="straightConnector1">
            <a:avLst/>
          </a:prstGeom>
          <a:noFill/>
          <a:ln cap="flat" cmpd="sng" w="54700">
            <a:solidFill>
              <a:srgbClr val="999999"/>
            </a:solidFill>
            <a:prstDash val="solid"/>
            <a:round/>
            <a:headEnd len="sm" w="sm" type="none"/>
            <a:tailEnd len="sm" w="sm"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96"/>
          <p:cNvSpPr txBox="1"/>
          <p:nvPr/>
        </p:nvSpPr>
        <p:spPr>
          <a:xfrm>
            <a:off x="476950" y="491222"/>
            <a:ext cx="5979600" cy="3826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Content</a:t>
            </a:r>
            <a:endParaRPr b="1" sz="2800"/>
          </a:p>
          <a:p>
            <a:pPr indent="0" lvl="0" marL="0" marR="0" rtl="0" algn="l">
              <a:spcBef>
                <a:spcPts val="0"/>
              </a:spcBef>
              <a:spcAft>
                <a:spcPts val="0"/>
              </a:spcAft>
              <a:buNone/>
            </a:pPr>
            <a:r>
              <a:t/>
            </a:r>
            <a:endParaRPr b="1" sz="2800"/>
          </a:p>
          <a:p>
            <a:pPr indent="-355600" lvl="0" marL="457200" marR="0" rtl="0" algn="l">
              <a:lnSpc>
                <a:spcPct val="115000"/>
              </a:lnSpc>
              <a:spcBef>
                <a:spcPts val="0"/>
              </a:spcBef>
              <a:spcAft>
                <a:spcPts val="0"/>
              </a:spcAft>
              <a:buSzPts val="2000"/>
              <a:buFont typeface="Arial"/>
              <a:buChar char="●"/>
            </a:pPr>
            <a:r>
              <a:rPr lang="en-US" sz="2000"/>
              <a:t>Good Practices in coding</a:t>
            </a:r>
            <a:endParaRPr sz="2000"/>
          </a:p>
          <a:p>
            <a:pPr indent="-355600" lvl="1" marL="914400" marR="0" rtl="0" algn="l">
              <a:lnSpc>
                <a:spcPct val="115000"/>
              </a:lnSpc>
              <a:spcBef>
                <a:spcPts val="0"/>
              </a:spcBef>
              <a:spcAft>
                <a:spcPts val="0"/>
              </a:spcAft>
              <a:buSzPts val="2000"/>
              <a:buFont typeface="Arial"/>
              <a:buChar char="○"/>
            </a:pPr>
            <a:r>
              <a:rPr lang="en-US" sz="2000"/>
              <a:t>Naming conventions </a:t>
            </a:r>
            <a:endParaRPr sz="2000"/>
          </a:p>
          <a:p>
            <a:pPr indent="-355600" lvl="1" marL="914400" marR="0" rtl="0" algn="l">
              <a:lnSpc>
                <a:spcPct val="115000"/>
              </a:lnSpc>
              <a:spcBef>
                <a:spcPts val="0"/>
              </a:spcBef>
              <a:spcAft>
                <a:spcPts val="0"/>
              </a:spcAft>
              <a:buSzPts val="2000"/>
              <a:buChar char="○"/>
            </a:pPr>
            <a:r>
              <a:rPr lang="en-US" sz="2000"/>
              <a:t>Indents and spaces</a:t>
            </a:r>
            <a:endParaRPr sz="2000"/>
          </a:p>
          <a:p>
            <a:pPr indent="0" lvl="0" marL="914400" marR="0" rtl="0" algn="l">
              <a:lnSpc>
                <a:spcPct val="115000"/>
              </a:lnSpc>
              <a:spcBef>
                <a:spcPts val="0"/>
              </a:spcBef>
              <a:spcAft>
                <a:spcPts val="0"/>
              </a:spcAft>
              <a:buNone/>
            </a:pPr>
            <a:r>
              <a:t/>
            </a:r>
            <a:endParaRPr sz="2000"/>
          </a:p>
          <a:p>
            <a:pPr indent="-355600" lvl="0" marL="457200" marR="0" rtl="0" algn="l">
              <a:lnSpc>
                <a:spcPct val="115000"/>
              </a:lnSpc>
              <a:spcBef>
                <a:spcPts val="0"/>
              </a:spcBef>
              <a:spcAft>
                <a:spcPts val="0"/>
              </a:spcAft>
              <a:buSzPts val="2000"/>
              <a:buChar char="●"/>
            </a:pPr>
            <a:r>
              <a:rPr lang="en-US" sz="2000"/>
              <a:t>Source/package management</a:t>
            </a:r>
            <a:endParaRPr sz="2000"/>
          </a:p>
          <a:p>
            <a:pPr indent="-355600" lvl="1" marL="914400" marR="0" rtl="0" algn="l">
              <a:lnSpc>
                <a:spcPct val="115000"/>
              </a:lnSpc>
              <a:spcBef>
                <a:spcPts val="0"/>
              </a:spcBef>
              <a:spcAft>
                <a:spcPts val="0"/>
              </a:spcAft>
              <a:buSzPts val="2000"/>
              <a:buChar char="○"/>
            </a:pPr>
            <a:r>
              <a:rPr lang="en-US" sz="2000"/>
              <a:t>Anaconda vs. Pip (Python)</a:t>
            </a:r>
            <a:endParaRPr sz="2000"/>
          </a:p>
          <a:p>
            <a:pPr indent="0" lvl="0" marL="914400" rtl="0" algn="l">
              <a:spcBef>
                <a:spcPts val="0"/>
              </a:spcBef>
              <a:spcAft>
                <a:spcPts val="0"/>
              </a:spcAft>
              <a:buNone/>
            </a:pPr>
            <a:r>
              <a:t/>
            </a:r>
            <a:endParaRPr sz="2000">
              <a:solidFill>
                <a:schemeClr val="dk1"/>
              </a:solidFill>
            </a:endParaRPr>
          </a:p>
          <a:p>
            <a:pPr indent="-355600" lvl="0" marL="457200" marR="0" rtl="0" algn="l">
              <a:spcBef>
                <a:spcPts val="0"/>
              </a:spcBef>
              <a:spcAft>
                <a:spcPts val="0"/>
              </a:spcAft>
              <a:buSzPts val="2000"/>
              <a:buChar char="●"/>
            </a:pPr>
            <a:r>
              <a:rPr lang="en-US" sz="2000"/>
              <a:t>Introduction to functional programming</a:t>
            </a:r>
            <a:endParaRPr sz="2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97"/>
          <p:cNvSpPr txBox="1"/>
          <p:nvPr/>
        </p:nvSpPr>
        <p:spPr>
          <a:xfrm>
            <a:off x="3794225" y="2071350"/>
            <a:ext cx="5979600" cy="17652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Thanks to Stackoverflow (and others) coding is easier everyday</a:t>
            </a:r>
            <a:r>
              <a:rPr lang="en-US" sz="2000"/>
              <a:t>…</a:t>
            </a:r>
            <a:endParaRPr b="0" i="0" sz="2000" u="none" cap="none" strike="noStrike">
              <a:latin typeface="Arial"/>
              <a:ea typeface="Arial"/>
              <a:cs typeface="Arial"/>
              <a:sym typeface="Arial"/>
            </a:endParaRPr>
          </a:p>
        </p:txBody>
      </p:sp>
      <p:pic>
        <p:nvPicPr>
          <p:cNvPr id="598" name="Google Shape;598;p97"/>
          <p:cNvPicPr preferRelativeResize="0"/>
          <p:nvPr/>
        </p:nvPicPr>
        <p:blipFill>
          <a:blip r:embed="rId3">
            <a:alphaModFix/>
          </a:blip>
          <a:stretch>
            <a:fillRect/>
          </a:stretch>
        </p:blipFill>
        <p:spPr>
          <a:xfrm>
            <a:off x="582175" y="1863013"/>
            <a:ext cx="2916801" cy="19445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80"/>
          <p:cNvSpPr txBox="1"/>
          <p:nvPr/>
        </p:nvSpPr>
        <p:spPr>
          <a:xfrm>
            <a:off x="476950" y="491222"/>
            <a:ext cx="5979600" cy="3826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Content</a:t>
            </a:r>
            <a:endParaRPr b="1" sz="2800"/>
          </a:p>
          <a:p>
            <a:pPr indent="0" lvl="0" marL="0" marR="0" rtl="0" algn="l">
              <a:spcBef>
                <a:spcPts val="0"/>
              </a:spcBef>
              <a:spcAft>
                <a:spcPts val="0"/>
              </a:spcAft>
              <a:buNone/>
            </a:pPr>
            <a:r>
              <a:t/>
            </a:r>
            <a:endParaRPr b="1" sz="2800"/>
          </a:p>
          <a:p>
            <a:pPr indent="-355600" lvl="0" marL="457200" marR="0" rtl="0" algn="l">
              <a:lnSpc>
                <a:spcPct val="115000"/>
              </a:lnSpc>
              <a:spcBef>
                <a:spcPts val="0"/>
              </a:spcBef>
              <a:spcAft>
                <a:spcPts val="0"/>
              </a:spcAft>
              <a:buSzPts val="2000"/>
              <a:buFont typeface="Arial"/>
              <a:buChar char="●"/>
            </a:pPr>
            <a:r>
              <a:rPr lang="en-US" sz="2000"/>
              <a:t>Introduction to function</a:t>
            </a:r>
            <a:endParaRPr sz="2000"/>
          </a:p>
          <a:p>
            <a:pPr indent="-355600" lvl="1" marL="914400" marR="0" rtl="0" algn="l">
              <a:lnSpc>
                <a:spcPct val="115000"/>
              </a:lnSpc>
              <a:spcBef>
                <a:spcPts val="0"/>
              </a:spcBef>
              <a:spcAft>
                <a:spcPts val="0"/>
              </a:spcAft>
              <a:buSzPts val="2000"/>
              <a:buFont typeface="Arial"/>
              <a:buChar char="○"/>
            </a:pPr>
            <a:r>
              <a:rPr lang="en-US" sz="2000"/>
              <a:t>Coding vs programming </a:t>
            </a:r>
            <a:endParaRPr sz="2000"/>
          </a:p>
          <a:p>
            <a:pPr indent="-355600" lvl="1" marL="914400" marR="0" rtl="0" algn="l">
              <a:lnSpc>
                <a:spcPct val="115000"/>
              </a:lnSpc>
              <a:spcBef>
                <a:spcPts val="0"/>
              </a:spcBef>
              <a:spcAft>
                <a:spcPts val="0"/>
              </a:spcAft>
              <a:buSzPts val="2000"/>
              <a:buChar char="○"/>
            </a:pPr>
            <a:r>
              <a:rPr lang="en-US" sz="2000"/>
              <a:t>Benefits of programming</a:t>
            </a:r>
            <a:endParaRPr sz="2000"/>
          </a:p>
          <a:p>
            <a:pPr indent="-355600" lvl="1" marL="914400" marR="0" rtl="0" algn="l">
              <a:lnSpc>
                <a:spcPct val="115000"/>
              </a:lnSpc>
              <a:spcBef>
                <a:spcPts val="0"/>
              </a:spcBef>
              <a:spcAft>
                <a:spcPts val="0"/>
              </a:spcAft>
              <a:buSzPts val="2000"/>
              <a:buChar char="○"/>
            </a:pPr>
            <a:r>
              <a:rPr lang="en-US" sz="2000"/>
              <a:t>Introduction to Python</a:t>
            </a:r>
            <a:endParaRPr sz="2000"/>
          </a:p>
          <a:p>
            <a:pPr indent="-355600" lvl="1" marL="914400" marR="0" rtl="0" algn="l">
              <a:lnSpc>
                <a:spcPct val="115000"/>
              </a:lnSpc>
              <a:spcBef>
                <a:spcPts val="0"/>
              </a:spcBef>
              <a:spcAft>
                <a:spcPts val="0"/>
              </a:spcAft>
              <a:buSzPts val="2000"/>
              <a:buChar char="○"/>
            </a:pPr>
            <a:r>
              <a:rPr lang="en-US" sz="2000"/>
              <a:t>Function structure (</a:t>
            </a:r>
            <a:r>
              <a:rPr lang="en-US" sz="2000">
                <a:solidFill>
                  <a:schemeClr val="dk1"/>
                </a:solidFill>
              </a:rPr>
              <a:t>Python vs R)</a:t>
            </a:r>
            <a:endParaRPr sz="2000">
              <a:solidFill>
                <a:schemeClr val="dk1"/>
              </a:solidFill>
            </a:endParaRPr>
          </a:p>
          <a:p>
            <a:pPr indent="0" lvl="0" marL="914400" rtl="0" algn="l">
              <a:spcBef>
                <a:spcPts val="0"/>
              </a:spcBef>
              <a:spcAft>
                <a:spcPts val="0"/>
              </a:spcAft>
              <a:buNone/>
            </a:pPr>
            <a:r>
              <a:t/>
            </a:r>
            <a:endParaRPr sz="2000">
              <a:solidFill>
                <a:schemeClr val="dk1"/>
              </a:solidFill>
            </a:endParaRPr>
          </a:p>
          <a:p>
            <a:pPr indent="-355600" lvl="0" marL="457200" marR="0" rtl="0" algn="l">
              <a:spcBef>
                <a:spcPts val="0"/>
              </a:spcBef>
              <a:spcAft>
                <a:spcPts val="0"/>
              </a:spcAft>
              <a:buSzPts val="2000"/>
              <a:buChar char="●"/>
            </a:pPr>
            <a:r>
              <a:rPr lang="en-US" sz="2000"/>
              <a:t>Create a source (function dictionary)</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pic>
        <p:nvPicPr>
          <p:cNvPr id="603" name="Google Shape;603;p98"/>
          <p:cNvPicPr preferRelativeResize="0"/>
          <p:nvPr/>
        </p:nvPicPr>
        <p:blipFill>
          <a:blip r:embed="rId3">
            <a:alphaModFix/>
          </a:blip>
          <a:stretch>
            <a:fillRect/>
          </a:stretch>
        </p:blipFill>
        <p:spPr>
          <a:xfrm>
            <a:off x="4642575" y="890063"/>
            <a:ext cx="5187224" cy="3890425"/>
          </a:xfrm>
          <a:prstGeom prst="rect">
            <a:avLst/>
          </a:prstGeom>
          <a:noFill/>
          <a:ln>
            <a:noFill/>
          </a:ln>
        </p:spPr>
      </p:pic>
      <p:sp>
        <p:nvSpPr>
          <p:cNvPr id="604" name="Google Shape;604;p98"/>
          <p:cNvSpPr txBox="1"/>
          <p:nvPr/>
        </p:nvSpPr>
        <p:spPr>
          <a:xfrm>
            <a:off x="603650" y="1446025"/>
            <a:ext cx="3878400" cy="2937600"/>
          </a:xfrm>
          <a:prstGeom prst="rect">
            <a:avLst/>
          </a:prstGeom>
          <a:noFill/>
          <a:ln>
            <a:noFill/>
          </a:ln>
        </p:spPr>
        <p:txBody>
          <a:bodyPr anchorCtr="0" anchor="t" bIns="45000" lIns="90000" spcFirstLastPara="1" rIns="90000" wrap="square" tIns="45000">
            <a:noAutofit/>
          </a:bodyPr>
          <a:lstStyle/>
          <a:p>
            <a:pPr indent="0" lvl="0" marL="0" marR="0" rtl="0" algn="r">
              <a:spcBef>
                <a:spcPts val="0"/>
              </a:spcBef>
              <a:spcAft>
                <a:spcPts val="0"/>
              </a:spcAft>
              <a:buNone/>
            </a:pPr>
            <a:r>
              <a:rPr b="1" lang="en-US" sz="2800"/>
              <a:t>But sometimes answers can lead to ugly solutions</a:t>
            </a:r>
            <a:endParaRPr b="0" i="0" sz="2800" u="none" cap="none" strike="noStrike">
              <a:latin typeface="Arial"/>
              <a:ea typeface="Arial"/>
              <a:cs typeface="Arial"/>
              <a:sym typeface="Arial"/>
            </a:endParaRPr>
          </a:p>
          <a:p>
            <a:pPr indent="0" lvl="0" marL="0" marR="0" rtl="0" algn="r">
              <a:spcBef>
                <a:spcPts val="0"/>
              </a:spcBef>
              <a:spcAft>
                <a:spcPts val="0"/>
              </a:spcAft>
              <a:buNone/>
            </a:pPr>
            <a:r>
              <a:rPr lang="en-US" sz="2000"/>
              <a:t>It works! But, can I make it more simple?</a:t>
            </a:r>
            <a:endParaRPr b="0" i="0" sz="2000" u="none" cap="none" strike="noStrike">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99"/>
          <p:cNvSpPr txBox="1"/>
          <p:nvPr/>
        </p:nvSpPr>
        <p:spPr>
          <a:xfrm>
            <a:off x="890413" y="484550"/>
            <a:ext cx="8299800" cy="938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“Beautiful” code it’s inherently subjective</a:t>
            </a:r>
            <a:endParaRPr b="0" i="0" sz="2800" u="none" cap="none" strike="noStrike">
              <a:latin typeface="Arial"/>
              <a:ea typeface="Arial"/>
              <a:cs typeface="Arial"/>
              <a:sym typeface="Arial"/>
            </a:endParaRPr>
          </a:p>
          <a:p>
            <a:pPr indent="0" lvl="0" marL="0" rtl="0" algn="l">
              <a:spcBef>
                <a:spcPts val="0"/>
              </a:spcBef>
              <a:spcAft>
                <a:spcPts val="0"/>
              </a:spcAft>
              <a:buClr>
                <a:schemeClr val="dk1"/>
              </a:buClr>
              <a:buFont typeface="Arial"/>
              <a:buNone/>
            </a:pPr>
            <a:r>
              <a:t/>
            </a:r>
            <a:endParaRPr i="0" sz="2000" u="none" cap="none" strike="noStrike"/>
          </a:p>
        </p:txBody>
      </p:sp>
      <p:sp>
        <p:nvSpPr>
          <p:cNvPr id="610" name="Google Shape;610;p99"/>
          <p:cNvSpPr txBox="1"/>
          <p:nvPr/>
        </p:nvSpPr>
        <p:spPr>
          <a:xfrm>
            <a:off x="890425" y="1996350"/>
            <a:ext cx="4090800" cy="3262200"/>
          </a:xfrm>
          <a:prstGeom prst="rect">
            <a:avLst/>
          </a:prstGeom>
          <a:noFill/>
          <a:ln>
            <a:noFill/>
          </a:ln>
        </p:spPr>
        <p:txBody>
          <a:bodyPr anchorCtr="0" anchor="t" bIns="45000" lIns="90000" spcFirstLastPara="1" rIns="90000" wrap="square" tIns="45000">
            <a:noAutofit/>
          </a:bodyPr>
          <a:lstStyle/>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Naming should always be sensible and direct to avoid misinterpretations</a:t>
            </a:r>
            <a:endParaRPr sz="1600">
              <a:solidFill>
                <a:srgbClr val="999999"/>
              </a:solidFill>
            </a:endParaRPr>
          </a:p>
          <a:p>
            <a:pPr indent="-330200" lvl="1" marL="914400" marR="0" rtl="0" algn="l">
              <a:lnSpc>
                <a:spcPct val="100000"/>
              </a:lnSpc>
              <a:spcBef>
                <a:spcPts val="1000"/>
              </a:spcBef>
              <a:spcAft>
                <a:spcPts val="0"/>
              </a:spcAft>
              <a:buClr>
                <a:srgbClr val="999999"/>
              </a:buClr>
              <a:buSzPts val="1600"/>
              <a:buChar char="○"/>
            </a:pPr>
            <a:r>
              <a:rPr lang="en-US" sz="1600">
                <a:solidFill>
                  <a:srgbClr val="999999"/>
                </a:solidFill>
              </a:rPr>
              <a:t>When working within an organization, we should always ask about naming conventions and nomenclatures</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Indents should be used for better readability (mandatory use in Python)</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highlight>
                  <a:srgbClr val="FFFF00"/>
                </a:highlight>
              </a:rPr>
              <a:t>Ockham’s Razor</a:t>
            </a:r>
            <a:r>
              <a:rPr lang="en-US" sz="1600">
                <a:solidFill>
                  <a:srgbClr val="999999"/>
                </a:solidFill>
              </a:rPr>
              <a:t>: Avoid Copy+Pasting your own code</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Comment always you can</a:t>
            </a:r>
            <a:endParaRPr sz="1600">
              <a:solidFill>
                <a:srgbClr val="999999"/>
              </a:solidFill>
            </a:endParaRPr>
          </a:p>
        </p:txBody>
      </p:sp>
      <p:pic>
        <p:nvPicPr>
          <p:cNvPr id="611" name="Google Shape;611;p99"/>
          <p:cNvPicPr preferRelativeResize="0"/>
          <p:nvPr/>
        </p:nvPicPr>
        <p:blipFill>
          <a:blip r:embed="rId3">
            <a:alphaModFix/>
          </a:blip>
          <a:stretch>
            <a:fillRect/>
          </a:stretch>
        </p:blipFill>
        <p:spPr>
          <a:xfrm>
            <a:off x="5196125" y="1920925"/>
            <a:ext cx="3901624" cy="2886211"/>
          </a:xfrm>
          <a:prstGeom prst="rect">
            <a:avLst/>
          </a:prstGeom>
          <a:noFill/>
          <a:ln cap="flat" cmpd="sng" w="28575">
            <a:solidFill>
              <a:srgbClr val="6C757D"/>
            </a:solidFill>
            <a:prstDash val="solid"/>
            <a:round/>
            <a:headEnd len="sm" w="sm" type="none"/>
            <a:tailEnd len="sm" w="sm" type="none"/>
          </a:ln>
        </p:spPr>
      </p:pic>
      <p:sp>
        <p:nvSpPr>
          <p:cNvPr id="612" name="Google Shape;612;p99"/>
          <p:cNvSpPr txBox="1"/>
          <p:nvPr/>
        </p:nvSpPr>
        <p:spPr>
          <a:xfrm>
            <a:off x="773400" y="1257450"/>
            <a:ext cx="390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rPr>
              <a:t>But some standards have become c</a:t>
            </a:r>
            <a:r>
              <a:rPr lang="en-US" sz="1800">
                <a:solidFill>
                  <a:schemeClr val="dk1"/>
                </a:solidFill>
              </a:rPr>
              <a:t>ommon practice</a:t>
            </a:r>
            <a:r>
              <a:rPr lang="en-US" sz="1800">
                <a:solidFill>
                  <a:schemeClr val="dk1"/>
                </a:solidFill>
              </a:rPr>
              <a:t>:</a:t>
            </a:r>
            <a:endParaRPr sz="20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100"/>
          <p:cNvSpPr txBox="1"/>
          <p:nvPr/>
        </p:nvSpPr>
        <p:spPr>
          <a:xfrm>
            <a:off x="363375" y="1371600"/>
            <a:ext cx="94437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rPr>
              <a:t>#Create a function</a:t>
            </a:r>
            <a:endParaRPr b="1" sz="1500" strike="noStrike"/>
          </a:p>
          <a:p>
            <a:pPr indent="0" lvl="0" marL="0" rtl="0" algn="l">
              <a:lnSpc>
                <a:spcPct val="135714"/>
              </a:lnSpc>
              <a:spcBef>
                <a:spcPts val="0"/>
              </a:spcBef>
              <a:spcAft>
                <a:spcPts val="0"/>
              </a:spcAft>
              <a:buClr>
                <a:schemeClr val="dk1"/>
              </a:buClr>
              <a:buSzPts val="1100"/>
              <a:buFont typeface="Arial"/>
              <a:buNone/>
            </a:pPr>
            <a:r>
              <a:rPr b="1" lang="en-US" sz="1500">
                <a:solidFill>
                  <a:srgbClr val="1E90FF"/>
                </a:solidFill>
              </a:rPr>
              <a:t>def</a:t>
            </a:r>
            <a:r>
              <a:rPr b="1" lang="en-US" sz="1500">
                <a:solidFill>
                  <a:srgbClr val="D4D4D4"/>
                </a:solidFill>
              </a:rPr>
              <a:t> </a:t>
            </a:r>
            <a:r>
              <a:rPr b="1" lang="en-US" sz="1500">
                <a:solidFill>
                  <a:srgbClr val="DCDCAA"/>
                </a:solidFill>
              </a:rPr>
              <a:t>evenodd</a:t>
            </a:r>
            <a:r>
              <a:rPr b="1" lang="en-US" sz="1500">
                <a:solidFill>
                  <a:srgbClr val="D4D4D4"/>
                </a:solidFill>
              </a:rPr>
              <a:t>(</a:t>
            </a:r>
            <a:r>
              <a:rPr b="1" lang="en-US" sz="1500">
                <a:solidFill>
                  <a:srgbClr val="9CDCFE"/>
                </a:solidFill>
              </a:rPr>
              <a:t>x</a:t>
            </a:r>
            <a:r>
              <a:rPr b="1" lang="en-US" sz="1500">
                <a:solidFill>
                  <a:srgbClr val="D4D4D4"/>
                </a:solidFill>
              </a:rPr>
              <a:t>):</a:t>
            </a:r>
            <a:endParaRPr b="1" sz="1500">
              <a:solidFill>
                <a:srgbClr val="D4D4D4"/>
              </a:solidFill>
            </a:endParaRPr>
          </a:p>
          <a:p>
            <a:pPr indent="457200" lvl="0" marL="0" rtl="0" algn="l">
              <a:lnSpc>
                <a:spcPct val="135714"/>
              </a:lnSpc>
              <a:spcBef>
                <a:spcPts val="0"/>
              </a:spcBef>
              <a:spcAft>
                <a:spcPts val="0"/>
              </a:spcAft>
              <a:buClr>
                <a:schemeClr val="dk1"/>
              </a:buClr>
              <a:buSzPts val="1100"/>
              <a:buFont typeface="Arial"/>
              <a:buNone/>
            </a:pPr>
            <a:r>
              <a:rPr b="1" lang="en-US" sz="1500">
                <a:solidFill>
                  <a:srgbClr val="9900FF"/>
                </a:solidFill>
              </a:rPr>
              <a:t>if</a:t>
            </a:r>
            <a:r>
              <a:rPr b="1" lang="en-US" sz="1500">
                <a:solidFill>
                  <a:srgbClr val="D4D4D4"/>
                </a:solidFill>
              </a:rPr>
              <a:t> </a:t>
            </a:r>
            <a:r>
              <a:rPr b="1" lang="en-US" sz="1500">
                <a:solidFill>
                  <a:srgbClr val="9CDCFE"/>
                </a:solidFill>
              </a:rPr>
              <a:t>x</a:t>
            </a:r>
            <a:r>
              <a:rPr b="1" lang="en-US" sz="1500">
                <a:solidFill>
                  <a:srgbClr val="D4D4D4"/>
                </a:solidFill>
              </a:rPr>
              <a:t>%</a:t>
            </a:r>
            <a:r>
              <a:rPr b="1" lang="en-US" sz="1500">
                <a:solidFill>
                  <a:srgbClr val="B5CEA8"/>
                </a:solidFill>
              </a:rPr>
              <a:t>2</a:t>
            </a:r>
            <a:r>
              <a:rPr b="1" lang="en-US" sz="1500">
                <a:solidFill>
                  <a:srgbClr val="D4D4D4"/>
                </a:solidFill>
              </a:rPr>
              <a:t> == </a:t>
            </a:r>
            <a:r>
              <a:rPr b="1" lang="en-US" sz="1500">
                <a:solidFill>
                  <a:srgbClr val="B5CEA8"/>
                </a:solidFill>
              </a:rPr>
              <a:t>0:</a:t>
            </a:r>
            <a:r>
              <a:rPr b="1" lang="en-US" sz="1500">
                <a:solidFill>
                  <a:srgbClr val="D4D4D4"/>
                </a:solidFill>
              </a:rPr>
              <a:t> </a:t>
            </a:r>
            <a:endParaRPr b="1" sz="1500">
              <a:solidFill>
                <a:srgbClr val="D4D4D4"/>
              </a:solidFill>
            </a:endParaRPr>
          </a:p>
          <a:p>
            <a:pPr indent="-323850" lvl="0" marL="914400" rtl="0" algn="l">
              <a:lnSpc>
                <a:spcPct val="135714"/>
              </a:lnSpc>
              <a:spcBef>
                <a:spcPts val="0"/>
              </a:spcBef>
              <a:spcAft>
                <a:spcPts val="0"/>
              </a:spcAft>
              <a:buSzPts val="1500"/>
              <a:buChar char="-"/>
            </a:pPr>
            <a:r>
              <a:rPr b="1" lang="en-US" sz="1500">
                <a:solidFill>
                  <a:srgbClr val="DCDCAA"/>
                </a:solidFill>
              </a:rPr>
              <a:t>print</a:t>
            </a:r>
            <a:r>
              <a:rPr b="1" lang="en-US" sz="1500">
                <a:solidFill>
                  <a:srgbClr val="D4D4D4"/>
                </a:solidFill>
              </a:rPr>
              <a:t>(</a:t>
            </a:r>
            <a:r>
              <a:rPr b="1" lang="en-US" sz="1500">
                <a:solidFill>
                  <a:srgbClr val="CD5C5C"/>
                </a:solidFill>
              </a:rPr>
              <a:t>"even!"</a:t>
            </a:r>
            <a:r>
              <a:rPr b="1" lang="en-US" sz="1500">
                <a:solidFill>
                  <a:srgbClr val="D4D4D4"/>
                </a:solidFill>
              </a:rPr>
              <a:t>)</a:t>
            </a:r>
            <a:endParaRPr b="1" sz="1500">
              <a:solidFill>
                <a:srgbClr val="D4D4D4"/>
              </a:solidFill>
            </a:endParaRPr>
          </a:p>
          <a:p>
            <a:pPr indent="0" lvl="0" marL="457200" rtl="0" algn="l">
              <a:lnSpc>
                <a:spcPct val="135714"/>
              </a:lnSpc>
              <a:spcBef>
                <a:spcPts val="0"/>
              </a:spcBef>
              <a:spcAft>
                <a:spcPts val="0"/>
              </a:spcAft>
              <a:buClr>
                <a:schemeClr val="dk1"/>
              </a:buClr>
              <a:buSzPts val="1100"/>
              <a:buFont typeface="Arial"/>
              <a:buNone/>
            </a:pPr>
            <a:r>
              <a:rPr b="1" lang="en-US" sz="1500">
                <a:solidFill>
                  <a:srgbClr val="D4D4D4"/>
                </a:solidFill>
              </a:rPr>
              <a:t> </a:t>
            </a:r>
            <a:r>
              <a:rPr b="1" lang="en-US" sz="1500">
                <a:solidFill>
                  <a:srgbClr val="9900FF"/>
                </a:solidFill>
              </a:rPr>
              <a:t>else:</a:t>
            </a:r>
            <a:r>
              <a:rPr b="1" lang="en-US" sz="1500">
                <a:solidFill>
                  <a:srgbClr val="D4D4D4"/>
                </a:solidFill>
              </a:rPr>
              <a:t> </a:t>
            </a:r>
            <a:endParaRPr b="1" sz="1500">
              <a:solidFill>
                <a:srgbClr val="D4D4D4"/>
              </a:solidFill>
            </a:endParaRPr>
          </a:p>
          <a:p>
            <a:pPr indent="457200" lvl="0" marL="457200" rtl="0" algn="l">
              <a:lnSpc>
                <a:spcPct val="135714"/>
              </a:lnSpc>
              <a:spcBef>
                <a:spcPts val="0"/>
              </a:spcBef>
              <a:spcAft>
                <a:spcPts val="0"/>
              </a:spcAft>
              <a:buClr>
                <a:schemeClr val="dk1"/>
              </a:buClr>
              <a:buSzPts val="1100"/>
              <a:buFont typeface="Arial"/>
              <a:buNone/>
            </a:pPr>
            <a:r>
              <a:rPr b="1" lang="en-US" sz="1500">
                <a:solidFill>
                  <a:srgbClr val="DCDCAA"/>
                </a:solidFill>
              </a:rPr>
              <a:t>print</a:t>
            </a:r>
            <a:r>
              <a:rPr b="1" lang="en-US" sz="1500">
                <a:solidFill>
                  <a:srgbClr val="D4D4D4"/>
                </a:solidFill>
              </a:rPr>
              <a:t>(</a:t>
            </a:r>
            <a:r>
              <a:rPr b="1" lang="en-US" sz="1500">
                <a:solidFill>
                  <a:srgbClr val="CD5C5C"/>
                </a:solidFill>
              </a:rPr>
              <a:t>"odd¡"</a:t>
            </a:r>
            <a:r>
              <a:rPr b="1" lang="en-US" sz="1500">
                <a:solidFill>
                  <a:srgbClr val="D4D4D4"/>
                </a:solidFill>
              </a:rPr>
              <a:t>)</a:t>
            </a:r>
            <a:endParaRPr b="1" sz="1500">
              <a:solidFill>
                <a:srgbClr val="D4D4D4"/>
              </a:solidFil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a:solidFill>
                  <a:srgbClr val="FFFFFF"/>
                </a:solidFill>
              </a:rPr>
              <a:t>evenodd</a:t>
            </a:r>
            <a:r>
              <a:rPr b="1" lang="en-US" sz="1500" strike="noStrike">
                <a:solidFill>
                  <a:srgbClr val="FFFFFF"/>
                </a:solidFill>
                <a:latin typeface="Arial"/>
                <a:ea typeface="Arial"/>
                <a:cs typeface="Arial"/>
                <a:sym typeface="Arial"/>
              </a:rPr>
              <a:t>(</a:t>
            </a:r>
            <a:r>
              <a:rPr b="1" lang="en-US" sz="1500" strike="noStrike">
                <a:solidFill>
                  <a:schemeClr val="lt1"/>
                </a:solidFill>
                <a:latin typeface="Arial"/>
                <a:ea typeface="Arial"/>
                <a:cs typeface="Arial"/>
                <a:sym typeface="Arial"/>
              </a:rPr>
              <a:t>4</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a:t>
            </a:r>
            <a:r>
              <a:rPr b="1" lang="en-US" sz="1500">
                <a:solidFill>
                  <a:srgbClr val="81D41A"/>
                </a:solidFill>
              </a:rPr>
              <a:t> should be </a:t>
            </a:r>
            <a:r>
              <a:rPr b="1" lang="en-US" sz="1500">
                <a:solidFill>
                  <a:schemeClr val="lt1"/>
                </a:solidFill>
              </a:rPr>
              <a:t>“even!”</a:t>
            </a:r>
            <a:endParaRPr b="1" sz="1500">
              <a:solidFill>
                <a:schemeClr val="lt1"/>
              </a:solidFill>
            </a:endParaRPr>
          </a:p>
        </p:txBody>
      </p:sp>
      <p:sp>
        <p:nvSpPr>
          <p:cNvPr id="618" name="Google Shape;618;p100"/>
          <p:cNvSpPr txBox="1"/>
          <p:nvPr/>
        </p:nvSpPr>
        <p:spPr>
          <a:xfrm>
            <a:off x="457200" y="169200"/>
            <a:ext cx="5259900" cy="78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a:t>Recycled example</a:t>
            </a:r>
            <a:endParaRPr b="0" sz="4000" strike="noStrike">
              <a:latin typeface="Arial"/>
              <a:ea typeface="Arial"/>
              <a:cs typeface="Arial"/>
              <a:sym typeface="Arial"/>
            </a:endParaRPr>
          </a:p>
        </p:txBody>
      </p:sp>
      <p:sp>
        <p:nvSpPr>
          <p:cNvPr id="619" name="Google Shape;619;p100"/>
          <p:cNvSpPr/>
          <p:nvPr/>
        </p:nvSpPr>
        <p:spPr>
          <a:xfrm>
            <a:off x="2748200" y="2013850"/>
            <a:ext cx="144000" cy="1188600"/>
          </a:xfrm>
          <a:prstGeom prst="rightBrace">
            <a:avLst>
              <a:gd fmla="val 50000" name="adj1"/>
              <a:gd fmla="val 50000" name="adj2"/>
            </a:avLst>
          </a:prstGeom>
          <a:noFill/>
          <a:ln cap="flat" cmpd="sng" w="38100">
            <a:solidFill>
              <a:srgbClr val="9CDCF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00"/>
          <p:cNvSpPr/>
          <p:nvPr/>
        </p:nvSpPr>
        <p:spPr>
          <a:xfrm>
            <a:off x="1984550" y="1660950"/>
            <a:ext cx="90000" cy="264000"/>
          </a:xfrm>
          <a:prstGeom prst="rightBrace">
            <a:avLst>
              <a:gd fmla="val 50000" name="adj1"/>
              <a:gd fmla="val 50000" name="adj2"/>
            </a:avLst>
          </a:prstGeom>
          <a:noFill/>
          <a:ln cap="flat" cmpd="sng" w="38100">
            <a:solidFill>
              <a:srgbClr val="9CDCF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00"/>
          <p:cNvSpPr/>
          <p:nvPr/>
        </p:nvSpPr>
        <p:spPr>
          <a:xfrm>
            <a:off x="2990625" y="3887775"/>
            <a:ext cx="90000" cy="264000"/>
          </a:xfrm>
          <a:prstGeom prst="rightBrace">
            <a:avLst>
              <a:gd fmla="val 50000" name="adj1"/>
              <a:gd fmla="val 50000" name="adj2"/>
            </a:avLst>
          </a:prstGeom>
          <a:noFill/>
          <a:ln cap="flat" cmpd="sng" w="38100">
            <a:solidFill>
              <a:srgbClr val="9CDCF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00"/>
          <p:cNvSpPr txBox="1"/>
          <p:nvPr/>
        </p:nvSpPr>
        <p:spPr>
          <a:xfrm>
            <a:off x="1226677" y="901800"/>
            <a:ext cx="7964100" cy="469800"/>
          </a:xfrm>
          <a:prstGeom prst="rect">
            <a:avLst/>
          </a:prstGeom>
          <a:noFill/>
          <a:ln>
            <a:noFill/>
          </a:ln>
        </p:spPr>
        <p:txBody>
          <a:bodyPr anchorCtr="0" anchor="ctr" bIns="45000" lIns="90000" spcFirstLastPara="1" rIns="90000" wrap="square" tIns="45000">
            <a:noAutofit/>
          </a:bodyPr>
          <a:lstStyle/>
          <a:p>
            <a:pPr indent="0" lvl="0" marL="0" marR="0" rtl="0" algn="ctr">
              <a:spcBef>
                <a:spcPts val="0"/>
              </a:spcBef>
              <a:spcAft>
                <a:spcPts val="0"/>
              </a:spcAft>
              <a:buNone/>
            </a:pPr>
            <a:r>
              <a:rPr b="1" lang="en-US" sz="1800"/>
              <a:t>Objective: Create a function which tells if a number is odd or even  </a:t>
            </a:r>
            <a:endParaRPr b="0" sz="1800" strike="noStrike">
              <a:latin typeface="Arial"/>
              <a:ea typeface="Arial"/>
              <a:cs typeface="Arial"/>
              <a:sym typeface="Arial"/>
            </a:endParaRPr>
          </a:p>
        </p:txBody>
      </p:sp>
      <p:sp>
        <p:nvSpPr>
          <p:cNvPr id="623" name="Google Shape;623;p100"/>
          <p:cNvSpPr txBox="1"/>
          <p:nvPr/>
        </p:nvSpPr>
        <p:spPr>
          <a:xfrm>
            <a:off x="2211675" y="1585200"/>
            <a:ext cx="24975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US" sz="1500">
                <a:solidFill>
                  <a:srgbClr val="DCDCAA"/>
                </a:solidFill>
              </a:rPr>
              <a:t>sensible naming</a:t>
            </a:r>
            <a:endParaRPr/>
          </a:p>
        </p:txBody>
      </p:sp>
      <p:sp>
        <p:nvSpPr>
          <p:cNvPr id="624" name="Google Shape;624;p100"/>
          <p:cNvSpPr txBox="1"/>
          <p:nvPr/>
        </p:nvSpPr>
        <p:spPr>
          <a:xfrm>
            <a:off x="3037875" y="2400400"/>
            <a:ext cx="24975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US" sz="1500">
                <a:solidFill>
                  <a:srgbClr val="DCDCAA"/>
                </a:solidFill>
              </a:rPr>
              <a:t>Nesting and indentation</a:t>
            </a:r>
            <a:endParaRPr/>
          </a:p>
        </p:txBody>
      </p:sp>
      <p:sp>
        <p:nvSpPr>
          <p:cNvPr id="625" name="Google Shape;625;p100"/>
          <p:cNvSpPr txBox="1"/>
          <p:nvPr/>
        </p:nvSpPr>
        <p:spPr>
          <a:xfrm>
            <a:off x="3219600" y="3771725"/>
            <a:ext cx="24975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b="1" lang="en-US" sz="1500">
                <a:solidFill>
                  <a:srgbClr val="DCDCAA"/>
                </a:solidFill>
              </a:rPr>
              <a:t>Commenting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101"/>
          <p:cNvSpPr txBox="1"/>
          <p:nvPr/>
        </p:nvSpPr>
        <p:spPr>
          <a:xfrm>
            <a:off x="890413" y="484550"/>
            <a:ext cx="8299800" cy="938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When working on a group…</a:t>
            </a:r>
            <a:endParaRPr b="0" i="0" sz="2800" u="none" cap="none" strike="noStrike">
              <a:latin typeface="Arial"/>
              <a:ea typeface="Arial"/>
              <a:cs typeface="Arial"/>
              <a:sym typeface="Arial"/>
            </a:endParaRPr>
          </a:p>
          <a:p>
            <a:pPr indent="0" lvl="0" marL="0" rtl="0" algn="l">
              <a:spcBef>
                <a:spcPts val="0"/>
              </a:spcBef>
              <a:spcAft>
                <a:spcPts val="0"/>
              </a:spcAft>
              <a:buNone/>
            </a:pPr>
            <a:r>
              <a:t/>
            </a:r>
            <a:endParaRPr i="0" sz="2000" u="none" cap="none" strike="noStrike"/>
          </a:p>
        </p:txBody>
      </p:sp>
      <p:sp>
        <p:nvSpPr>
          <p:cNvPr id="631" name="Google Shape;631;p101"/>
          <p:cNvSpPr txBox="1"/>
          <p:nvPr/>
        </p:nvSpPr>
        <p:spPr>
          <a:xfrm>
            <a:off x="5387500" y="1658125"/>
            <a:ext cx="390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rPr>
              <a:t>Practices inside organizations can vary and we should check:</a:t>
            </a:r>
            <a:endParaRPr sz="2000">
              <a:solidFill>
                <a:schemeClr val="dk1"/>
              </a:solidFill>
            </a:endParaRPr>
          </a:p>
        </p:txBody>
      </p:sp>
      <p:sp>
        <p:nvSpPr>
          <p:cNvPr id="632" name="Google Shape;632;p101"/>
          <p:cNvSpPr txBox="1"/>
          <p:nvPr/>
        </p:nvSpPr>
        <p:spPr>
          <a:xfrm>
            <a:off x="5516200" y="2487925"/>
            <a:ext cx="4090800" cy="2463300"/>
          </a:xfrm>
          <a:prstGeom prst="rect">
            <a:avLst/>
          </a:prstGeom>
          <a:noFill/>
          <a:ln>
            <a:noFill/>
          </a:ln>
        </p:spPr>
        <p:txBody>
          <a:bodyPr anchorCtr="0" anchor="t" bIns="45000" lIns="90000" spcFirstLastPara="1" rIns="90000" wrap="square" tIns="45000">
            <a:noAutofit/>
          </a:bodyPr>
          <a:lstStyle/>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NDA’s and private information that the organization wishes to avoid naming </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Previous coding documentation and </a:t>
            </a:r>
            <a:r>
              <a:rPr lang="en-US" sz="1600">
                <a:solidFill>
                  <a:srgbClr val="999999"/>
                </a:solidFill>
                <a:highlight>
                  <a:srgbClr val="FFFF00"/>
                </a:highlight>
              </a:rPr>
              <a:t>packages in use</a:t>
            </a:r>
            <a:endParaRPr sz="1600">
              <a:solidFill>
                <a:srgbClr val="999999"/>
              </a:solidFill>
              <a:highlight>
                <a:srgbClr val="FFFF00"/>
              </a:highlight>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Security limitations and </a:t>
            </a:r>
            <a:r>
              <a:rPr lang="en-US" sz="1600">
                <a:solidFill>
                  <a:srgbClr val="999999"/>
                </a:solidFill>
                <a:highlight>
                  <a:srgbClr val="FFFF00"/>
                </a:highlight>
              </a:rPr>
              <a:t>sharing conventions </a:t>
            </a:r>
            <a:endParaRPr sz="1600">
              <a:solidFill>
                <a:srgbClr val="999999"/>
              </a:solidFill>
              <a:highlight>
                <a:srgbClr val="FFFF00"/>
              </a:highlight>
            </a:endParaRPr>
          </a:p>
        </p:txBody>
      </p:sp>
      <p:pic>
        <p:nvPicPr>
          <p:cNvPr id="633" name="Google Shape;633;p101"/>
          <p:cNvPicPr preferRelativeResize="0"/>
          <p:nvPr/>
        </p:nvPicPr>
        <p:blipFill>
          <a:blip r:embed="rId3">
            <a:alphaModFix/>
          </a:blip>
          <a:stretch>
            <a:fillRect/>
          </a:stretch>
        </p:blipFill>
        <p:spPr>
          <a:xfrm>
            <a:off x="477950" y="1475200"/>
            <a:ext cx="4549100" cy="3339050"/>
          </a:xfrm>
          <a:prstGeom prst="rect">
            <a:avLst/>
          </a:prstGeom>
          <a:noFill/>
          <a:ln>
            <a:noFill/>
          </a:ln>
        </p:spPr>
      </p:pic>
      <p:sp>
        <p:nvSpPr>
          <p:cNvPr id="634" name="Google Shape;634;p101"/>
          <p:cNvSpPr txBox="1"/>
          <p:nvPr/>
        </p:nvSpPr>
        <p:spPr>
          <a:xfrm>
            <a:off x="5387500" y="4603050"/>
            <a:ext cx="3833700" cy="923400"/>
          </a:xfrm>
          <a:prstGeom prst="rect">
            <a:avLst/>
          </a:prstGeom>
          <a:noFill/>
          <a:ln>
            <a:noFill/>
          </a:ln>
        </p:spPr>
        <p:txBody>
          <a:bodyPr anchorCtr="0" anchor="t" bIns="91425" lIns="91425" spcFirstLastPara="1" rIns="91425" wrap="square" tIns="91425">
            <a:spAutoFit/>
          </a:bodyPr>
          <a:lstStyle/>
          <a:p>
            <a:pPr indent="0" lvl="0" marL="0" rtl="0" algn="r">
              <a:spcBef>
                <a:spcPts val="1000"/>
              </a:spcBef>
              <a:spcAft>
                <a:spcPts val="0"/>
              </a:spcAft>
              <a:buNone/>
            </a:pPr>
            <a:r>
              <a:rPr i="1" lang="en-US" sz="1600">
                <a:solidFill>
                  <a:srgbClr val="999999"/>
                </a:solidFill>
              </a:rPr>
              <a:t>Nowadays, packages or libraries will (most likely) be used extensively in your projects</a:t>
            </a:r>
            <a:endParaRPr i="1" sz="1600">
              <a:solidFill>
                <a:srgbClr val="99999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102"/>
          <p:cNvSpPr txBox="1"/>
          <p:nvPr/>
        </p:nvSpPr>
        <p:spPr>
          <a:xfrm>
            <a:off x="890425" y="484550"/>
            <a:ext cx="8299800" cy="5982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Managing many packages can be tricky…</a:t>
            </a:r>
            <a:endParaRPr b="0" i="0" sz="2800" u="none" cap="none" strike="noStrike">
              <a:latin typeface="Arial"/>
              <a:ea typeface="Arial"/>
              <a:cs typeface="Arial"/>
              <a:sym typeface="Arial"/>
            </a:endParaRPr>
          </a:p>
          <a:p>
            <a:pPr indent="0" lvl="0" marL="0" rtl="0" algn="l">
              <a:spcBef>
                <a:spcPts val="0"/>
              </a:spcBef>
              <a:spcAft>
                <a:spcPts val="0"/>
              </a:spcAft>
              <a:buNone/>
            </a:pPr>
            <a:r>
              <a:t/>
            </a:r>
            <a:endParaRPr i="0" sz="2000" u="none" cap="none" strike="noStrike"/>
          </a:p>
        </p:txBody>
      </p:sp>
      <p:sp>
        <p:nvSpPr>
          <p:cNvPr id="640" name="Google Shape;640;p102"/>
          <p:cNvSpPr txBox="1"/>
          <p:nvPr/>
        </p:nvSpPr>
        <p:spPr>
          <a:xfrm>
            <a:off x="5387500" y="1658125"/>
            <a:ext cx="390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rPr>
              <a:t>So we should always keep ours in check</a:t>
            </a:r>
            <a:endParaRPr sz="2000">
              <a:solidFill>
                <a:schemeClr val="dk1"/>
              </a:solidFill>
            </a:endParaRPr>
          </a:p>
        </p:txBody>
      </p:sp>
      <p:sp>
        <p:nvSpPr>
          <p:cNvPr id="641" name="Google Shape;641;p102"/>
          <p:cNvSpPr txBox="1"/>
          <p:nvPr/>
        </p:nvSpPr>
        <p:spPr>
          <a:xfrm>
            <a:off x="5387500" y="2487925"/>
            <a:ext cx="4227600" cy="3076500"/>
          </a:xfrm>
          <a:prstGeom prst="rect">
            <a:avLst/>
          </a:prstGeom>
          <a:noFill/>
          <a:ln>
            <a:noFill/>
          </a:ln>
        </p:spPr>
        <p:txBody>
          <a:bodyPr anchorCtr="0" anchor="t" bIns="45000" lIns="90000" spcFirstLastPara="1" rIns="90000" wrap="square" tIns="45000">
            <a:noAutofit/>
          </a:bodyPr>
          <a:lstStyle/>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highlight>
                  <a:srgbClr val="FFFF00"/>
                </a:highlight>
              </a:rPr>
              <a:t>Ockham’s razor</a:t>
            </a:r>
            <a:r>
              <a:rPr lang="en-US" sz="1600">
                <a:solidFill>
                  <a:srgbClr val="999999"/>
                </a:solidFill>
              </a:rPr>
              <a:t>: Loose some packages</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highlight>
                  <a:srgbClr val="FFFF00"/>
                </a:highlight>
              </a:rPr>
              <a:t>Update</a:t>
            </a:r>
            <a:r>
              <a:rPr lang="en-US" sz="1600">
                <a:solidFill>
                  <a:srgbClr val="999999"/>
                </a:solidFill>
              </a:rPr>
              <a:t> (if not in production)</a:t>
            </a:r>
            <a:endParaRPr sz="1600">
              <a:solidFill>
                <a:srgbClr val="999999"/>
              </a:solidFill>
              <a:highlight>
                <a:srgbClr val="FFFF00"/>
              </a:highlight>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Manage your sources:</a:t>
            </a:r>
            <a:endParaRPr sz="1600">
              <a:solidFill>
                <a:srgbClr val="999999"/>
              </a:solidFill>
            </a:endParaRPr>
          </a:p>
          <a:p>
            <a:pPr indent="-330200" lvl="1" marL="914400" marR="0" rtl="0" algn="l">
              <a:lnSpc>
                <a:spcPct val="100000"/>
              </a:lnSpc>
              <a:spcBef>
                <a:spcPts val="1000"/>
              </a:spcBef>
              <a:spcAft>
                <a:spcPts val="0"/>
              </a:spcAft>
              <a:buClr>
                <a:srgbClr val="999999"/>
              </a:buClr>
              <a:buSzPts val="1600"/>
              <a:buChar char="○"/>
            </a:pPr>
            <a:r>
              <a:rPr lang="en-US" sz="1600">
                <a:solidFill>
                  <a:srgbClr val="999999"/>
                </a:solidFill>
              </a:rPr>
              <a:t>Follow the practices though before, but for your packages</a:t>
            </a:r>
            <a:endParaRPr sz="1600">
              <a:solidFill>
                <a:srgbClr val="999999"/>
              </a:solidFill>
            </a:endParaRPr>
          </a:p>
          <a:p>
            <a:pPr indent="-330200" lvl="1" marL="914400" marR="0" rtl="0" algn="l">
              <a:lnSpc>
                <a:spcPct val="100000"/>
              </a:lnSpc>
              <a:spcBef>
                <a:spcPts val="1000"/>
              </a:spcBef>
              <a:spcAft>
                <a:spcPts val="0"/>
              </a:spcAft>
              <a:buClr>
                <a:srgbClr val="999999"/>
              </a:buClr>
              <a:buSzPts val="1600"/>
              <a:buChar char="○"/>
            </a:pPr>
            <a:r>
              <a:rPr lang="en-US" sz="1600">
                <a:solidFill>
                  <a:srgbClr val="999999"/>
                </a:solidFill>
              </a:rPr>
              <a:t>Explore if you need to multiply your sources</a:t>
            </a:r>
            <a:endParaRPr sz="1600">
              <a:solidFill>
                <a:srgbClr val="999999"/>
              </a:solidFill>
            </a:endParaRPr>
          </a:p>
          <a:p>
            <a:pPr indent="-330200" lvl="2" marL="1371600" marR="0" rtl="0" algn="l">
              <a:lnSpc>
                <a:spcPct val="100000"/>
              </a:lnSpc>
              <a:spcBef>
                <a:spcPts val="1000"/>
              </a:spcBef>
              <a:spcAft>
                <a:spcPts val="0"/>
              </a:spcAft>
              <a:buClr>
                <a:srgbClr val="999999"/>
              </a:buClr>
              <a:buSzPts val="1600"/>
              <a:buChar char="●"/>
            </a:pPr>
            <a:r>
              <a:rPr lang="en-US" sz="1600">
                <a:solidFill>
                  <a:srgbClr val="999999"/>
                </a:solidFill>
              </a:rPr>
              <a:t>Main, per project or per client are some of the options.</a:t>
            </a:r>
            <a:endParaRPr sz="1600">
              <a:solidFill>
                <a:srgbClr val="999999"/>
              </a:solidFill>
            </a:endParaRPr>
          </a:p>
        </p:txBody>
      </p:sp>
      <p:pic>
        <p:nvPicPr>
          <p:cNvPr id="642" name="Google Shape;642;p102"/>
          <p:cNvPicPr preferRelativeResize="0"/>
          <p:nvPr/>
        </p:nvPicPr>
        <p:blipFill>
          <a:blip r:embed="rId3">
            <a:alphaModFix/>
          </a:blip>
          <a:stretch>
            <a:fillRect/>
          </a:stretch>
        </p:blipFill>
        <p:spPr>
          <a:xfrm>
            <a:off x="834275" y="1431975"/>
            <a:ext cx="4049250" cy="37994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103"/>
          <p:cNvSpPr txBox="1"/>
          <p:nvPr/>
        </p:nvSpPr>
        <p:spPr>
          <a:xfrm>
            <a:off x="890425" y="484550"/>
            <a:ext cx="8299800" cy="5982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Maybe you have heard about Anaconda</a:t>
            </a:r>
            <a:endParaRPr b="1" sz="2800"/>
          </a:p>
          <a:p>
            <a:pPr indent="0" lvl="0" marL="0" rtl="0" algn="l">
              <a:spcBef>
                <a:spcPts val="0"/>
              </a:spcBef>
              <a:spcAft>
                <a:spcPts val="0"/>
              </a:spcAft>
              <a:buNone/>
            </a:pPr>
            <a:r>
              <a:t/>
            </a:r>
            <a:endParaRPr i="0" sz="2000" u="none" cap="none" strike="noStrike"/>
          </a:p>
        </p:txBody>
      </p:sp>
      <p:sp>
        <p:nvSpPr>
          <p:cNvPr id="648" name="Google Shape;648;p103"/>
          <p:cNvSpPr txBox="1"/>
          <p:nvPr/>
        </p:nvSpPr>
        <p:spPr>
          <a:xfrm>
            <a:off x="5387500" y="1658125"/>
            <a:ext cx="390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rPr>
              <a:t>Anaconda is a package manager for Python (and R)</a:t>
            </a:r>
            <a:endParaRPr sz="2000">
              <a:solidFill>
                <a:schemeClr val="dk1"/>
              </a:solidFill>
            </a:endParaRPr>
          </a:p>
        </p:txBody>
      </p:sp>
      <p:pic>
        <p:nvPicPr>
          <p:cNvPr id="649" name="Google Shape;649;p103"/>
          <p:cNvPicPr preferRelativeResize="0"/>
          <p:nvPr/>
        </p:nvPicPr>
        <p:blipFill rotWithShape="1">
          <a:blip r:embed="rId3">
            <a:alphaModFix/>
          </a:blip>
          <a:srcRect b="0" l="10109" r="15118" t="0"/>
          <a:stretch/>
        </p:blipFill>
        <p:spPr>
          <a:xfrm>
            <a:off x="741950" y="1658125"/>
            <a:ext cx="3800550" cy="2804426"/>
          </a:xfrm>
          <a:prstGeom prst="rect">
            <a:avLst/>
          </a:prstGeom>
          <a:noFill/>
          <a:ln cap="flat" cmpd="sng" w="76200">
            <a:solidFill>
              <a:schemeClr val="dk2"/>
            </a:solidFill>
            <a:prstDash val="solid"/>
            <a:round/>
            <a:headEnd len="sm" w="sm" type="none"/>
            <a:tailEnd len="sm" w="sm" type="none"/>
          </a:ln>
        </p:spPr>
      </p:pic>
      <p:sp>
        <p:nvSpPr>
          <p:cNvPr id="650" name="Google Shape;650;p103"/>
          <p:cNvSpPr txBox="1"/>
          <p:nvPr/>
        </p:nvSpPr>
        <p:spPr>
          <a:xfrm>
            <a:off x="5387500" y="2487925"/>
            <a:ext cx="4227600" cy="3076500"/>
          </a:xfrm>
          <a:prstGeom prst="rect">
            <a:avLst/>
          </a:prstGeom>
          <a:noFill/>
          <a:ln>
            <a:noFill/>
          </a:ln>
        </p:spPr>
        <p:txBody>
          <a:bodyPr anchorCtr="0" anchor="t" bIns="45000" lIns="90000" spcFirstLastPara="1" rIns="90000" wrap="square" tIns="45000">
            <a:noAutofit/>
          </a:bodyPr>
          <a:lstStyle/>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highlight>
                  <a:srgbClr val="FFFF00"/>
                </a:highlight>
              </a:rPr>
              <a:t>You have to install it before Python or R, or your system might have a hard time</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highlight>
                  <a:srgbClr val="FFFF00"/>
                </a:highlight>
              </a:rPr>
              <a:t>Helps with package management by updating automatically based on performance</a:t>
            </a:r>
            <a:endParaRPr sz="1600">
              <a:solidFill>
                <a:srgbClr val="999999"/>
              </a:solidFill>
              <a:highlight>
                <a:srgbClr val="FFFF00"/>
              </a:highlight>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Has its own “conda-forge” where people can share their own packages</a:t>
            </a:r>
            <a:endParaRPr sz="1600">
              <a:solidFill>
                <a:srgbClr val="999999"/>
              </a:solidFill>
            </a:endParaRPr>
          </a:p>
          <a:p>
            <a:pPr indent="-271880" lvl="0" marL="216000" marR="0" rtl="0" algn="l">
              <a:lnSpc>
                <a:spcPct val="100000"/>
              </a:lnSpc>
              <a:spcBef>
                <a:spcPts val="1000"/>
              </a:spcBef>
              <a:spcAft>
                <a:spcPts val="0"/>
              </a:spcAft>
              <a:buClr>
                <a:srgbClr val="999999"/>
              </a:buClr>
              <a:buSzPts val="1600"/>
              <a:buChar char="●"/>
            </a:pPr>
            <a:r>
              <a:rPr lang="en-US" sz="1600">
                <a:solidFill>
                  <a:srgbClr val="999999"/>
                </a:solidFill>
              </a:rPr>
              <a:t>Conda might be late to some updates that are distributed mainly on pip (ie: psysql)</a:t>
            </a:r>
            <a:endParaRPr sz="1600">
              <a:solidFill>
                <a:srgbClr val="99999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104"/>
          <p:cNvSpPr txBox="1"/>
          <p:nvPr/>
        </p:nvSpPr>
        <p:spPr>
          <a:xfrm>
            <a:off x="476950" y="491200"/>
            <a:ext cx="67107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Functional programming</a:t>
            </a:r>
            <a:endParaRPr b="1" sz="2800"/>
          </a:p>
          <a:p>
            <a:pPr indent="0" lvl="0" marL="0" marR="0" rtl="0" algn="l">
              <a:spcBef>
                <a:spcPts val="0"/>
              </a:spcBef>
              <a:spcAft>
                <a:spcPts val="0"/>
              </a:spcAft>
              <a:buNone/>
            </a:pPr>
            <a:r>
              <a:t/>
            </a:r>
            <a:endParaRPr b="1" sz="2800"/>
          </a:p>
          <a:p>
            <a:pPr indent="0" lvl="0" marL="0" marR="0" rtl="0" algn="l">
              <a:spcBef>
                <a:spcPts val="0"/>
              </a:spcBef>
              <a:spcAft>
                <a:spcPts val="0"/>
              </a:spcAft>
              <a:buNone/>
            </a:pPr>
            <a:r>
              <a:t/>
            </a:r>
            <a:endParaRPr b="1" sz="2800"/>
          </a:p>
        </p:txBody>
      </p:sp>
      <p:sp>
        <p:nvSpPr>
          <p:cNvPr id="656" name="Google Shape;656;p104"/>
          <p:cNvSpPr/>
          <p:nvPr/>
        </p:nvSpPr>
        <p:spPr>
          <a:xfrm>
            <a:off x="1960063" y="1202950"/>
            <a:ext cx="6160500" cy="51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t>What’s a programming paradigm?</a:t>
            </a:r>
            <a:endParaRPr sz="1800"/>
          </a:p>
        </p:txBody>
      </p:sp>
      <p:pic>
        <p:nvPicPr>
          <p:cNvPr id="657" name="Google Shape;657;p104"/>
          <p:cNvPicPr preferRelativeResize="0"/>
          <p:nvPr/>
        </p:nvPicPr>
        <p:blipFill rotWithShape="1">
          <a:blip r:embed="rId3">
            <a:alphaModFix/>
          </a:blip>
          <a:srcRect b="16415" l="8066" r="7737" t="15524"/>
          <a:stretch/>
        </p:blipFill>
        <p:spPr>
          <a:xfrm>
            <a:off x="5087400" y="2754800"/>
            <a:ext cx="4212075" cy="1702275"/>
          </a:xfrm>
          <a:prstGeom prst="rect">
            <a:avLst/>
          </a:prstGeom>
          <a:noFill/>
          <a:ln>
            <a:noFill/>
          </a:ln>
        </p:spPr>
      </p:pic>
      <p:sp>
        <p:nvSpPr>
          <p:cNvPr id="658" name="Google Shape;658;p104"/>
          <p:cNvSpPr txBox="1"/>
          <p:nvPr/>
        </p:nvSpPr>
        <p:spPr>
          <a:xfrm>
            <a:off x="571675" y="2579800"/>
            <a:ext cx="3955800" cy="2426400"/>
          </a:xfrm>
          <a:prstGeom prst="rect">
            <a:avLst/>
          </a:prstGeom>
          <a:noFill/>
          <a:ln>
            <a:noFill/>
          </a:ln>
        </p:spPr>
        <p:txBody>
          <a:bodyPr anchorCtr="0" anchor="t" bIns="45000" lIns="90000" spcFirstLastPara="1" rIns="90000" wrap="square" tIns="45000">
            <a:noAutofit/>
          </a:bodyPr>
          <a:lstStyle/>
          <a:p>
            <a:pPr indent="0" lvl="0" marL="0" rtl="0" algn="l">
              <a:lnSpc>
                <a:spcPct val="115000"/>
              </a:lnSpc>
              <a:spcBef>
                <a:spcPts val="0"/>
              </a:spcBef>
              <a:spcAft>
                <a:spcPts val="0"/>
              </a:spcAft>
              <a:buClr>
                <a:schemeClr val="dk1"/>
              </a:buClr>
              <a:buSzPts val="1100"/>
              <a:buFont typeface="Arial"/>
              <a:buNone/>
            </a:pPr>
            <a:r>
              <a:rPr b="1" lang="en-US" sz="1800">
                <a:solidFill>
                  <a:schemeClr val="dk1"/>
                </a:solidFill>
              </a:rPr>
              <a:t>Imperative</a:t>
            </a:r>
            <a:endParaRPr b="1" sz="1800">
              <a:solidFill>
                <a:schemeClr val="dk1"/>
              </a:solidFill>
            </a:endParaRPr>
          </a:p>
          <a:p>
            <a:pPr indent="0" lvl="0" marL="0" rtl="0" algn="l">
              <a:lnSpc>
                <a:spcPct val="115000"/>
              </a:lnSpc>
              <a:spcBef>
                <a:spcPts val="0"/>
              </a:spcBef>
              <a:spcAft>
                <a:spcPts val="0"/>
              </a:spcAft>
              <a:buNone/>
            </a:pPr>
            <a:r>
              <a:rPr lang="en-US" sz="1800">
                <a:solidFill>
                  <a:schemeClr val="dk1"/>
                </a:solidFill>
              </a:rPr>
              <a:t>Programs specify how it is to be done; direct dictation [JAVA, C, C++]</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rPr b="1" lang="en-US" sz="1800">
                <a:solidFill>
                  <a:schemeClr val="dk1"/>
                </a:solidFill>
              </a:rPr>
              <a:t>Declarative</a:t>
            </a:r>
            <a:endParaRPr b="1"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800">
                <a:solidFill>
                  <a:schemeClr val="dk1"/>
                </a:solidFill>
              </a:rPr>
              <a:t>Programs specify what is to be done; desire result [SQL]</a:t>
            </a:r>
            <a:endParaRPr sz="1800">
              <a:solidFill>
                <a:schemeClr val="dk1"/>
              </a:solidFill>
            </a:endParaRPr>
          </a:p>
          <a:p>
            <a:pPr indent="0" lvl="0" marL="914400" rtl="0" algn="l">
              <a:spcBef>
                <a:spcPts val="0"/>
              </a:spcBef>
              <a:spcAft>
                <a:spcPts val="0"/>
              </a:spcAft>
              <a:buClr>
                <a:schemeClr val="dk1"/>
              </a:buClr>
              <a:buSzPts val="1100"/>
              <a:buFont typeface="Arial"/>
              <a:buNone/>
            </a:pPr>
            <a:r>
              <a:t/>
            </a:r>
            <a:endParaRPr sz="1800">
              <a:solidFill>
                <a:schemeClr val="dk1"/>
              </a:solidFill>
            </a:endParaRPr>
          </a:p>
          <a:p>
            <a:pPr indent="0" lvl="0" marL="0" marR="0" rtl="0" algn="l">
              <a:lnSpc>
                <a:spcPct val="115000"/>
              </a:lnSpc>
              <a:spcBef>
                <a:spcPts val="0"/>
              </a:spcBef>
              <a:spcAft>
                <a:spcPts val="0"/>
              </a:spcAft>
              <a:buNone/>
            </a:pPr>
            <a:r>
              <a:t/>
            </a:r>
            <a:endParaRPr sz="1800"/>
          </a:p>
          <a:p>
            <a:pPr indent="0" lvl="0" marL="914400" rtl="0" algn="l">
              <a:spcBef>
                <a:spcPts val="0"/>
              </a:spcBef>
              <a:spcAft>
                <a:spcPts val="0"/>
              </a:spcAft>
              <a:buNone/>
            </a:pPr>
            <a:r>
              <a:t/>
            </a:r>
            <a:endParaRPr sz="2000">
              <a:solidFill>
                <a:schemeClr val="dk1"/>
              </a:solidFill>
            </a:endParaRPr>
          </a:p>
          <a:p>
            <a:pPr indent="0" lvl="0" marL="0" marR="0" rtl="0" algn="l">
              <a:spcBef>
                <a:spcPts val="0"/>
              </a:spcBef>
              <a:spcAft>
                <a:spcPts val="0"/>
              </a:spcAft>
              <a:buNone/>
            </a:pPr>
            <a:r>
              <a:t/>
            </a:r>
            <a:endParaRPr sz="2000"/>
          </a:p>
        </p:txBody>
      </p:sp>
      <p:sp>
        <p:nvSpPr>
          <p:cNvPr id="659" name="Google Shape;659;p104"/>
          <p:cNvSpPr txBox="1"/>
          <p:nvPr/>
        </p:nvSpPr>
        <p:spPr>
          <a:xfrm>
            <a:off x="3547250" y="1817700"/>
            <a:ext cx="312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A</a:t>
            </a:r>
            <a:r>
              <a:rPr lang="en-US" sz="1800"/>
              <a:t> method to solve a problem</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105"/>
          <p:cNvSpPr txBox="1"/>
          <p:nvPr/>
        </p:nvSpPr>
        <p:spPr>
          <a:xfrm>
            <a:off x="476950" y="491200"/>
            <a:ext cx="67107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Functional programming</a:t>
            </a:r>
            <a:endParaRPr b="1" sz="2800"/>
          </a:p>
          <a:p>
            <a:pPr indent="0" lvl="0" marL="0" marR="0" rtl="0" algn="l">
              <a:spcBef>
                <a:spcPts val="0"/>
              </a:spcBef>
              <a:spcAft>
                <a:spcPts val="0"/>
              </a:spcAft>
              <a:buNone/>
            </a:pPr>
            <a:r>
              <a:t/>
            </a:r>
            <a:endParaRPr b="1" sz="2800"/>
          </a:p>
          <a:p>
            <a:pPr indent="0" lvl="0" marL="0" marR="0" rtl="0" algn="l">
              <a:spcBef>
                <a:spcPts val="0"/>
              </a:spcBef>
              <a:spcAft>
                <a:spcPts val="0"/>
              </a:spcAft>
              <a:buNone/>
            </a:pPr>
            <a:r>
              <a:t/>
            </a:r>
            <a:endParaRPr b="1" sz="2800"/>
          </a:p>
        </p:txBody>
      </p:sp>
      <p:sp>
        <p:nvSpPr>
          <p:cNvPr id="665" name="Google Shape;665;p105"/>
          <p:cNvSpPr/>
          <p:nvPr/>
        </p:nvSpPr>
        <p:spPr>
          <a:xfrm>
            <a:off x="1960063" y="1202950"/>
            <a:ext cx="6160500" cy="51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t>Imperative vs declarative</a:t>
            </a:r>
            <a:endParaRPr sz="1800"/>
          </a:p>
        </p:txBody>
      </p:sp>
      <p:pic>
        <p:nvPicPr>
          <p:cNvPr id="666" name="Google Shape;666;p105"/>
          <p:cNvPicPr preferRelativeResize="0"/>
          <p:nvPr/>
        </p:nvPicPr>
        <p:blipFill rotWithShape="1">
          <a:blip r:embed="rId3">
            <a:alphaModFix/>
          </a:blip>
          <a:srcRect b="0" l="0" r="0" t="7978"/>
          <a:stretch/>
        </p:blipFill>
        <p:spPr>
          <a:xfrm>
            <a:off x="1333775" y="1914700"/>
            <a:ext cx="7580826" cy="34881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106"/>
          <p:cNvSpPr txBox="1"/>
          <p:nvPr/>
        </p:nvSpPr>
        <p:spPr>
          <a:xfrm>
            <a:off x="476950" y="491200"/>
            <a:ext cx="67107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Functional programming</a:t>
            </a:r>
            <a:endParaRPr b="1" sz="2800"/>
          </a:p>
          <a:p>
            <a:pPr indent="0" lvl="0" marL="0" marR="0" rtl="0" algn="l">
              <a:spcBef>
                <a:spcPts val="0"/>
              </a:spcBef>
              <a:spcAft>
                <a:spcPts val="0"/>
              </a:spcAft>
              <a:buNone/>
            </a:pPr>
            <a:r>
              <a:t/>
            </a:r>
            <a:endParaRPr b="1" sz="2800"/>
          </a:p>
          <a:p>
            <a:pPr indent="0" lvl="0" marL="0" marR="0" rtl="0" algn="l">
              <a:spcBef>
                <a:spcPts val="0"/>
              </a:spcBef>
              <a:spcAft>
                <a:spcPts val="0"/>
              </a:spcAft>
              <a:buNone/>
            </a:pPr>
            <a:r>
              <a:t/>
            </a:r>
            <a:endParaRPr b="1" sz="2800"/>
          </a:p>
        </p:txBody>
      </p:sp>
      <p:pic>
        <p:nvPicPr>
          <p:cNvPr id="672" name="Google Shape;672;p106"/>
          <p:cNvPicPr preferRelativeResize="0"/>
          <p:nvPr/>
        </p:nvPicPr>
        <p:blipFill>
          <a:blip r:embed="rId3">
            <a:alphaModFix/>
          </a:blip>
          <a:stretch>
            <a:fillRect/>
          </a:stretch>
        </p:blipFill>
        <p:spPr>
          <a:xfrm>
            <a:off x="4819050" y="1505750"/>
            <a:ext cx="4311350" cy="2543575"/>
          </a:xfrm>
          <a:prstGeom prst="rect">
            <a:avLst/>
          </a:prstGeom>
          <a:noFill/>
          <a:ln>
            <a:noFill/>
          </a:ln>
        </p:spPr>
      </p:pic>
      <p:sp>
        <p:nvSpPr>
          <p:cNvPr id="673" name="Google Shape;673;p106"/>
          <p:cNvSpPr txBox="1"/>
          <p:nvPr/>
        </p:nvSpPr>
        <p:spPr>
          <a:xfrm>
            <a:off x="-116675" y="1739725"/>
            <a:ext cx="4505400" cy="1621200"/>
          </a:xfrm>
          <a:prstGeom prst="rect">
            <a:avLst/>
          </a:prstGeom>
          <a:noFill/>
          <a:ln>
            <a:noFill/>
          </a:ln>
        </p:spPr>
        <p:txBody>
          <a:bodyPr anchorCtr="0" anchor="t" bIns="45000" lIns="90000" spcFirstLastPara="1" rIns="90000" wrap="square" tIns="45000">
            <a:noAutofit/>
          </a:bodyPr>
          <a:lstStyle/>
          <a:p>
            <a:pPr indent="0" lvl="0" marL="0" marR="0" rtl="0" algn="l">
              <a:lnSpc>
                <a:spcPct val="115000"/>
              </a:lnSpc>
              <a:spcBef>
                <a:spcPts val="0"/>
              </a:spcBef>
              <a:spcAft>
                <a:spcPts val="0"/>
              </a:spcAft>
              <a:buNone/>
            </a:pPr>
            <a:r>
              <a:rPr b="1" lang="en-US" sz="2000"/>
              <a:t>       Concepts</a:t>
            </a:r>
            <a:endParaRPr b="1" sz="2000"/>
          </a:p>
          <a:p>
            <a:pPr indent="-355600" lvl="1" marL="914400" marR="0" rtl="0" algn="l">
              <a:lnSpc>
                <a:spcPct val="115000"/>
              </a:lnSpc>
              <a:spcBef>
                <a:spcPts val="0"/>
              </a:spcBef>
              <a:spcAft>
                <a:spcPts val="0"/>
              </a:spcAft>
              <a:buSzPts val="2000"/>
              <a:buFont typeface="Arial"/>
              <a:buChar char="○"/>
            </a:pPr>
            <a:r>
              <a:rPr lang="en-US" sz="2000"/>
              <a:t>Pure functions</a:t>
            </a:r>
            <a:endParaRPr sz="2000"/>
          </a:p>
          <a:p>
            <a:pPr indent="-355600" lvl="1" marL="914400" marR="0" rtl="0" algn="l">
              <a:lnSpc>
                <a:spcPct val="115000"/>
              </a:lnSpc>
              <a:spcBef>
                <a:spcPts val="0"/>
              </a:spcBef>
              <a:spcAft>
                <a:spcPts val="0"/>
              </a:spcAft>
              <a:buSzPts val="2000"/>
              <a:buChar char="○"/>
            </a:pPr>
            <a:r>
              <a:rPr lang="en-US" sz="2000"/>
              <a:t>Function composition</a:t>
            </a:r>
            <a:endParaRPr sz="2000"/>
          </a:p>
          <a:p>
            <a:pPr indent="-355600" lvl="1" marL="914400" marR="0" rtl="0" algn="l">
              <a:lnSpc>
                <a:spcPct val="115000"/>
              </a:lnSpc>
              <a:spcBef>
                <a:spcPts val="0"/>
              </a:spcBef>
              <a:spcAft>
                <a:spcPts val="0"/>
              </a:spcAft>
              <a:buSzPts val="2000"/>
              <a:buChar char="○"/>
            </a:pPr>
            <a:r>
              <a:rPr lang="en-US" sz="2000"/>
              <a:t>Recursive functions</a:t>
            </a:r>
            <a:endParaRPr sz="2000"/>
          </a:p>
          <a:p>
            <a:pPr indent="-355600" lvl="1" marL="914400" marR="0" rtl="0" algn="l">
              <a:lnSpc>
                <a:spcPct val="115000"/>
              </a:lnSpc>
              <a:spcBef>
                <a:spcPts val="0"/>
              </a:spcBef>
              <a:spcAft>
                <a:spcPts val="0"/>
              </a:spcAft>
              <a:buSzPts val="2000"/>
              <a:buChar char="○"/>
            </a:pPr>
            <a:r>
              <a:rPr lang="en-US" sz="2000"/>
              <a:t>High order functions</a:t>
            </a:r>
            <a:endParaRPr sz="2000"/>
          </a:p>
          <a:p>
            <a:pPr indent="0" lvl="0" marL="914400" rtl="0" algn="l">
              <a:spcBef>
                <a:spcPts val="0"/>
              </a:spcBef>
              <a:spcAft>
                <a:spcPts val="0"/>
              </a:spcAft>
              <a:buNone/>
            </a:pPr>
            <a:r>
              <a:t/>
            </a:r>
            <a:endParaRPr sz="2000">
              <a:solidFill>
                <a:schemeClr val="dk1"/>
              </a:solidFill>
            </a:endParaRPr>
          </a:p>
          <a:p>
            <a:pPr indent="0" lvl="0" marL="0" marR="0" rtl="0" algn="l">
              <a:spcBef>
                <a:spcPts val="0"/>
              </a:spcBef>
              <a:spcAft>
                <a:spcPts val="0"/>
              </a:spcAft>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81"/>
          <p:cNvSpPr txBox="1"/>
          <p:nvPr/>
        </p:nvSpPr>
        <p:spPr>
          <a:xfrm>
            <a:off x="476950" y="491194"/>
            <a:ext cx="59796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Coding vs programming</a:t>
            </a:r>
            <a:endParaRPr b="1" sz="2800"/>
          </a:p>
          <a:p>
            <a:pPr indent="0" lvl="0" marL="0" marR="0" rtl="0" algn="l">
              <a:spcBef>
                <a:spcPts val="0"/>
              </a:spcBef>
              <a:spcAft>
                <a:spcPts val="0"/>
              </a:spcAft>
              <a:buNone/>
            </a:pPr>
            <a:r>
              <a:t/>
            </a:r>
            <a:endParaRPr b="1" sz="2800"/>
          </a:p>
        </p:txBody>
      </p:sp>
      <p:sp>
        <p:nvSpPr>
          <p:cNvPr id="460" name="Google Shape;460;p81"/>
          <p:cNvSpPr txBox="1"/>
          <p:nvPr/>
        </p:nvSpPr>
        <p:spPr>
          <a:xfrm>
            <a:off x="476950" y="1117075"/>
            <a:ext cx="7854000" cy="66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800"/>
              <a:t>Instead these words are often used interchangeably, they actually signify two very different things. </a:t>
            </a:r>
            <a:endParaRPr sz="1800"/>
          </a:p>
          <a:p>
            <a:pPr indent="0" lvl="0" marL="0" marR="0" rtl="0" algn="l">
              <a:spcBef>
                <a:spcPts val="0"/>
              </a:spcBef>
              <a:spcAft>
                <a:spcPts val="0"/>
              </a:spcAft>
              <a:buNone/>
            </a:pPr>
            <a:r>
              <a:t/>
            </a:r>
            <a:endParaRPr b="0" sz="1800" strike="noStrike">
              <a:latin typeface="Arial"/>
              <a:ea typeface="Arial"/>
              <a:cs typeface="Arial"/>
              <a:sym typeface="Arial"/>
            </a:endParaRPr>
          </a:p>
        </p:txBody>
      </p:sp>
      <p:graphicFrame>
        <p:nvGraphicFramePr>
          <p:cNvPr id="461" name="Google Shape;461;p81"/>
          <p:cNvGraphicFramePr/>
          <p:nvPr/>
        </p:nvGraphicFramePr>
        <p:xfrm>
          <a:off x="567413" y="2259975"/>
          <a:ext cx="3000000" cy="3000000"/>
        </p:xfrm>
        <a:graphic>
          <a:graphicData uri="http://schemas.openxmlformats.org/drawingml/2006/table">
            <a:tbl>
              <a:tblPr>
                <a:noFill/>
                <a:tableStyleId>{9BFA1054-90F2-4932-AB7E-F2751C09E066}</a:tableStyleId>
              </a:tblPr>
              <a:tblGrid>
                <a:gridCol w="4087825"/>
                <a:gridCol w="4087825"/>
              </a:tblGrid>
              <a:tr h="381000">
                <a:tc>
                  <a:txBody>
                    <a:bodyPr/>
                    <a:lstStyle/>
                    <a:p>
                      <a:pPr indent="0" lvl="0" marL="0" rtl="0" algn="ctr">
                        <a:spcBef>
                          <a:spcPts val="0"/>
                        </a:spcBef>
                        <a:spcAft>
                          <a:spcPts val="0"/>
                        </a:spcAft>
                        <a:buNone/>
                      </a:pPr>
                      <a:r>
                        <a:rPr b="1" lang="en-US"/>
                        <a:t>Coding</a:t>
                      </a:r>
                      <a:endParaRPr b="1"/>
                    </a:p>
                  </a:txBody>
                  <a:tcPr marT="91425" marB="91425" marR="91425" marL="91425"/>
                </a:tc>
                <a:tc>
                  <a:txBody>
                    <a:bodyPr/>
                    <a:lstStyle/>
                    <a:p>
                      <a:pPr indent="0" lvl="0" marL="0" rtl="0" algn="ctr">
                        <a:spcBef>
                          <a:spcPts val="0"/>
                        </a:spcBef>
                        <a:spcAft>
                          <a:spcPts val="0"/>
                        </a:spcAft>
                        <a:buNone/>
                      </a:pPr>
                      <a:r>
                        <a:rPr b="1" lang="en-US"/>
                        <a:t>Programming</a:t>
                      </a:r>
                      <a:endParaRPr b="1"/>
                    </a:p>
                  </a:txBody>
                  <a:tcPr marT="91425" marB="91425" marR="91425" marL="91425"/>
                </a:tc>
              </a:tr>
              <a:tr h="381000">
                <a:tc>
                  <a:txBody>
                    <a:bodyPr/>
                    <a:lstStyle/>
                    <a:p>
                      <a:pPr indent="0" lvl="0" marL="0" rtl="0" algn="l">
                        <a:spcBef>
                          <a:spcPts val="0"/>
                        </a:spcBef>
                        <a:spcAft>
                          <a:spcPts val="0"/>
                        </a:spcAft>
                        <a:buNone/>
                      </a:pPr>
                      <a:r>
                        <a:rPr lang="en-US"/>
                        <a:t>Translate the requirement logics into a machine-understandable code without worrying about the details</a:t>
                      </a:r>
                      <a:endParaRPr/>
                    </a:p>
                  </a:txBody>
                  <a:tcPr marT="91425" marB="91425" marR="91425" marL="91425"/>
                </a:tc>
                <a:tc>
                  <a:txBody>
                    <a:bodyPr/>
                    <a:lstStyle/>
                    <a:p>
                      <a:pPr indent="0" lvl="0" marL="0" rtl="0" algn="l">
                        <a:spcBef>
                          <a:spcPts val="0"/>
                        </a:spcBef>
                        <a:spcAft>
                          <a:spcPts val="0"/>
                        </a:spcAft>
                        <a:buNone/>
                      </a:pPr>
                      <a:r>
                        <a:rPr lang="en-US"/>
                        <a:t>Analyze and conceptualize different aspects of any program and also solutions to any problems that may or may not occur due to the process</a:t>
                      </a:r>
                      <a:endParaRPr/>
                    </a:p>
                  </a:txBody>
                  <a:tcPr marT="91425" marB="91425" marR="91425" marL="91425"/>
                </a:tc>
              </a:tr>
              <a:tr h="381000">
                <a:tc>
                  <a:txBody>
                    <a:bodyPr/>
                    <a:lstStyle/>
                    <a:p>
                      <a:pPr indent="0" lvl="0" marL="0" rtl="0" algn="l">
                        <a:spcBef>
                          <a:spcPts val="0"/>
                        </a:spcBef>
                        <a:spcAft>
                          <a:spcPts val="0"/>
                        </a:spcAft>
                        <a:buNone/>
                      </a:pPr>
                      <a:r>
                        <a:rPr lang="en-US"/>
                        <a:t>Basic knowledge of programming skills without any software tools</a:t>
                      </a:r>
                      <a:endParaRPr/>
                    </a:p>
                  </a:txBody>
                  <a:tcPr marT="91425" marB="91425" marR="91425" marL="91425"/>
                </a:tc>
                <a:tc>
                  <a:txBody>
                    <a:bodyPr/>
                    <a:lstStyle/>
                    <a:p>
                      <a:pPr indent="0" lvl="0" marL="0" rtl="0" algn="l">
                        <a:spcBef>
                          <a:spcPts val="0"/>
                        </a:spcBef>
                        <a:spcAft>
                          <a:spcPts val="0"/>
                        </a:spcAft>
                        <a:buNone/>
                      </a:pPr>
                      <a:r>
                        <a:rPr lang="en-US"/>
                        <a:t>Good knowledge of programming skills and good software development tools</a:t>
                      </a:r>
                      <a:endParaRPr/>
                    </a:p>
                  </a:txBody>
                  <a:tcPr marT="91425" marB="91425" marR="91425" marL="91425"/>
                </a:tc>
              </a:tr>
              <a:tr h="381000">
                <a:tc>
                  <a:txBody>
                    <a:bodyPr/>
                    <a:lstStyle/>
                    <a:p>
                      <a:pPr indent="0" lvl="0" marL="0" rtl="0" algn="l">
                        <a:spcBef>
                          <a:spcPts val="0"/>
                        </a:spcBef>
                        <a:spcAft>
                          <a:spcPts val="0"/>
                        </a:spcAft>
                        <a:buNone/>
                      </a:pPr>
                      <a:r>
                        <a:rPr lang="en-US"/>
                        <a:t>Helps to work with simple projects</a:t>
                      </a:r>
                      <a:endParaRPr/>
                    </a:p>
                  </a:txBody>
                  <a:tcPr marT="91425" marB="91425" marR="91425" marL="91425"/>
                </a:tc>
                <a:tc>
                  <a:txBody>
                    <a:bodyPr/>
                    <a:lstStyle/>
                    <a:p>
                      <a:pPr indent="0" lvl="0" marL="0" rtl="0" algn="l">
                        <a:spcBef>
                          <a:spcPts val="0"/>
                        </a:spcBef>
                        <a:spcAft>
                          <a:spcPts val="0"/>
                        </a:spcAft>
                        <a:buNone/>
                      </a:pPr>
                      <a:r>
                        <a:rPr lang="en-US">
                          <a:solidFill>
                            <a:schemeClr val="dk1"/>
                          </a:solidFill>
                        </a:rPr>
                        <a:t>helps to work with big projects and manage them</a:t>
                      </a:r>
                      <a:endParaRPr>
                        <a:solidFill>
                          <a:schemeClr val="dk1"/>
                        </a:solidFill>
                      </a:endParaRPr>
                    </a:p>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82"/>
          <p:cNvSpPr txBox="1"/>
          <p:nvPr/>
        </p:nvSpPr>
        <p:spPr>
          <a:xfrm>
            <a:off x="476950" y="491194"/>
            <a:ext cx="59796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Coding vs programming</a:t>
            </a:r>
            <a:endParaRPr b="1" sz="2800"/>
          </a:p>
          <a:p>
            <a:pPr indent="0" lvl="0" marL="0" marR="0" rtl="0" algn="l">
              <a:spcBef>
                <a:spcPts val="0"/>
              </a:spcBef>
              <a:spcAft>
                <a:spcPts val="0"/>
              </a:spcAft>
              <a:buNone/>
            </a:pPr>
            <a:r>
              <a:t/>
            </a:r>
            <a:endParaRPr b="1" sz="2800"/>
          </a:p>
        </p:txBody>
      </p:sp>
      <p:sp>
        <p:nvSpPr>
          <p:cNvPr id="467" name="Google Shape;467;p82"/>
          <p:cNvSpPr txBox="1"/>
          <p:nvPr/>
        </p:nvSpPr>
        <p:spPr>
          <a:xfrm>
            <a:off x="476950" y="1163775"/>
            <a:ext cx="7854000" cy="662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800"/>
              <a:t>So, is it better to learn coding or programming?</a:t>
            </a:r>
            <a:endParaRPr sz="1800"/>
          </a:p>
          <a:p>
            <a:pPr indent="0" lvl="0" marL="0" marR="0" rtl="0" algn="l">
              <a:spcBef>
                <a:spcPts val="0"/>
              </a:spcBef>
              <a:spcAft>
                <a:spcPts val="0"/>
              </a:spcAft>
              <a:buNone/>
            </a:pPr>
            <a:r>
              <a:t/>
            </a:r>
            <a:endParaRPr b="0" sz="1800" strike="noStrike">
              <a:latin typeface="Arial"/>
              <a:ea typeface="Arial"/>
              <a:cs typeface="Arial"/>
              <a:sym typeface="Arial"/>
            </a:endParaRPr>
          </a:p>
        </p:txBody>
      </p:sp>
      <p:pic>
        <p:nvPicPr>
          <p:cNvPr id="468" name="Google Shape;468;p82"/>
          <p:cNvPicPr preferRelativeResize="0"/>
          <p:nvPr/>
        </p:nvPicPr>
        <p:blipFill>
          <a:blip r:embed="rId3">
            <a:alphaModFix/>
          </a:blip>
          <a:stretch>
            <a:fillRect/>
          </a:stretch>
        </p:blipFill>
        <p:spPr>
          <a:xfrm>
            <a:off x="560775" y="2564150"/>
            <a:ext cx="2461425" cy="2034776"/>
          </a:xfrm>
          <a:prstGeom prst="rect">
            <a:avLst/>
          </a:prstGeom>
          <a:noFill/>
          <a:ln>
            <a:noFill/>
          </a:ln>
        </p:spPr>
      </p:pic>
      <p:cxnSp>
        <p:nvCxnSpPr>
          <p:cNvPr id="469" name="Google Shape;469;p82"/>
          <p:cNvCxnSpPr>
            <a:stCxn id="468" idx="3"/>
            <a:endCxn id="470" idx="1"/>
          </p:cNvCxnSpPr>
          <p:nvPr/>
        </p:nvCxnSpPr>
        <p:spPr>
          <a:xfrm flipH="1" rot="10800000">
            <a:off x="3022200" y="2592738"/>
            <a:ext cx="1260000" cy="9888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470" name="Google Shape;470;p82"/>
          <p:cNvSpPr/>
          <p:nvPr/>
        </p:nvSpPr>
        <p:spPr>
          <a:xfrm>
            <a:off x="4282200" y="2172700"/>
            <a:ext cx="3302100" cy="840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Coding: occasional use, </a:t>
            </a:r>
            <a:r>
              <a:rPr lang="en-US">
                <a:solidFill>
                  <a:schemeClr val="dk1"/>
                </a:solidFill>
              </a:rPr>
              <a:t>general solutions, </a:t>
            </a:r>
            <a:r>
              <a:rPr lang="en-US"/>
              <a:t>but also </a:t>
            </a:r>
            <a:r>
              <a:rPr lang="en-US"/>
              <a:t>high demand</a:t>
            </a:r>
            <a:endParaRPr/>
          </a:p>
        </p:txBody>
      </p:sp>
      <p:sp>
        <p:nvSpPr>
          <p:cNvPr id="471" name="Google Shape;471;p82"/>
          <p:cNvSpPr/>
          <p:nvPr/>
        </p:nvSpPr>
        <p:spPr>
          <a:xfrm>
            <a:off x="4282200" y="4050625"/>
            <a:ext cx="3302100" cy="840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Programming: </a:t>
            </a:r>
            <a:r>
              <a:rPr lang="en-US"/>
              <a:t>frequent</a:t>
            </a:r>
            <a:r>
              <a:rPr lang="en-US"/>
              <a:t> use, specific solutions, </a:t>
            </a:r>
            <a:r>
              <a:rPr lang="en-US">
                <a:solidFill>
                  <a:schemeClr val="dk1"/>
                </a:solidFill>
              </a:rPr>
              <a:t>high demand</a:t>
            </a:r>
            <a:endParaRPr/>
          </a:p>
        </p:txBody>
      </p:sp>
      <p:cxnSp>
        <p:nvCxnSpPr>
          <p:cNvPr id="472" name="Google Shape;472;p82"/>
          <p:cNvCxnSpPr>
            <a:stCxn id="468" idx="3"/>
            <a:endCxn id="471" idx="1"/>
          </p:cNvCxnSpPr>
          <p:nvPr/>
        </p:nvCxnSpPr>
        <p:spPr>
          <a:xfrm>
            <a:off x="3022200" y="3581538"/>
            <a:ext cx="1260000" cy="8892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83"/>
          <p:cNvSpPr txBox="1"/>
          <p:nvPr/>
        </p:nvSpPr>
        <p:spPr>
          <a:xfrm>
            <a:off x="476950" y="491200"/>
            <a:ext cx="6909000" cy="5127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2800"/>
              <a:t>Benefits of programming (functions)</a:t>
            </a:r>
            <a:endParaRPr b="1" sz="2800"/>
          </a:p>
          <a:p>
            <a:pPr indent="0" lvl="0" marL="0" marR="0" rtl="0" algn="l">
              <a:spcBef>
                <a:spcPts val="0"/>
              </a:spcBef>
              <a:spcAft>
                <a:spcPts val="0"/>
              </a:spcAft>
              <a:buNone/>
            </a:pPr>
            <a:r>
              <a:t/>
            </a:r>
            <a:endParaRPr b="1" sz="2800"/>
          </a:p>
        </p:txBody>
      </p:sp>
      <p:sp>
        <p:nvSpPr>
          <p:cNvPr id="478" name="Google Shape;478;p83"/>
          <p:cNvSpPr txBox="1"/>
          <p:nvPr/>
        </p:nvSpPr>
        <p:spPr>
          <a:xfrm>
            <a:off x="476950" y="1163775"/>
            <a:ext cx="7854000" cy="365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800"/>
              <a:t>Why functions are useful?</a:t>
            </a:r>
            <a:endParaRPr sz="1800"/>
          </a:p>
          <a:p>
            <a:pPr indent="0" lvl="0" marL="0" marR="0" rtl="0" algn="l">
              <a:spcBef>
                <a:spcPts val="0"/>
              </a:spcBef>
              <a:spcAft>
                <a:spcPts val="0"/>
              </a:spcAft>
              <a:buNone/>
            </a:pPr>
            <a:r>
              <a:t/>
            </a:r>
            <a:endParaRPr b="0" sz="1800" strike="noStrike">
              <a:latin typeface="Arial"/>
              <a:ea typeface="Arial"/>
              <a:cs typeface="Arial"/>
              <a:sym typeface="Arial"/>
            </a:endParaRPr>
          </a:p>
        </p:txBody>
      </p:sp>
      <p:sp>
        <p:nvSpPr>
          <p:cNvPr id="479" name="Google Shape;479;p83"/>
          <p:cNvSpPr/>
          <p:nvPr/>
        </p:nvSpPr>
        <p:spPr>
          <a:xfrm>
            <a:off x="536925" y="1826175"/>
            <a:ext cx="2928600" cy="59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500"/>
              <a:t>Reusability</a:t>
            </a:r>
            <a:endParaRPr b="1" sz="1500"/>
          </a:p>
        </p:txBody>
      </p:sp>
      <p:sp>
        <p:nvSpPr>
          <p:cNvPr id="480" name="Google Shape;480;p83"/>
          <p:cNvSpPr/>
          <p:nvPr/>
        </p:nvSpPr>
        <p:spPr>
          <a:xfrm>
            <a:off x="3839625" y="1826175"/>
            <a:ext cx="2928600" cy="59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1500">
                <a:solidFill>
                  <a:schemeClr val="dk1"/>
                </a:solidFill>
              </a:rPr>
              <a:t>Modularity</a:t>
            </a:r>
            <a:endParaRPr b="1" sz="1500">
              <a:solidFill>
                <a:schemeClr val="dk1"/>
              </a:solidFill>
            </a:endParaRPr>
          </a:p>
        </p:txBody>
      </p:sp>
      <p:sp>
        <p:nvSpPr>
          <p:cNvPr id="481" name="Google Shape;481;p83"/>
          <p:cNvSpPr/>
          <p:nvPr/>
        </p:nvSpPr>
        <p:spPr>
          <a:xfrm>
            <a:off x="7270675" y="1826175"/>
            <a:ext cx="2928600" cy="59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1500">
                <a:solidFill>
                  <a:schemeClr val="dk1"/>
                </a:solidFill>
              </a:rPr>
              <a:t>Testing</a:t>
            </a:r>
            <a:endParaRPr b="1" sz="1500">
              <a:solidFill>
                <a:schemeClr val="dk1"/>
              </a:solidFill>
            </a:endParaRPr>
          </a:p>
        </p:txBody>
      </p:sp>
      <p:sp>
        <p:nvSpPr>
          <p:cNvPr id="482" name="Google Shape;482;p83"/>
          <p:cNvSpPr/>
          <p:nvPr/>
        </p:nvSpPr>
        <p:spPr>
          <a:xfrm>
            <a:off x="1437500" y="3682075"/>
            <a:ext cx="2928600" cy="59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1500">
                <a:solidFill>
                  <a:schemeClr val="dk1"/>
                </a:solidFill>
              </a:rPr>
              <a:t>Extensibility</a:t>
            </a:r>
            <a:endParaRPr b="1" sz="1500">
              <a:solidFill>
                <a:schemeClr val="dk1"/>
              </a:solidFill>
            </a:endParaRPr>
          </a:p>
        </p:txBody>
      </p:sp>
      <p:sp>
        <p:nvSpPr>
          <p:cNvPr id="483" name="Google Shape;483;p83"/>
          <p:cNvSpPr/>
          <p:nvPr/>
        </p:nvSpPr>
        <p:spPr>
          <a:xfrm>
            <a:off x="5218575" y="3682075"/>
            <a:ext cx="2928600" cy="59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1500">
                <a:solidFill>
                  <a:schemeClr val="dk1"/>
                </a:solidFill>
              </a:rPr>
              <a:t>Abstraction</a:t>
            </a:r>
            <a:endParaRPr b="1" sz="1500">
              <a:solidFill>
                <a:schemeClr val="dk1"/>
              </a:solidFill>
            </a:endParaRPr>
          </a:p>
        </p:txBody>
      </p:sp>
      <p:sp>
        <p:nvSpPr>
          <p:cNvPr id="484" name="Google Shape;484;p83"/>
          <p:cNvSpPr txBox="1"/>
          <p:nvPr/>
        </p:nvSpPr>
        <p:spPr>
          <a:xfrm>
            <a:off x="641325" y="2531675"/>
            <a:ext cx="2719800" cy="817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500"/>
              <a:t>It can be called multiple times from different spaces. This avoids duplicated code</a:t>
            </a:r>
            <a:endParaRPr b="0" sz="1800" strike="noStrike">
              <a:latin typeface="Arial"/>
              <a:ea typeface="Arial"/>
              <a:cs typeface="Arial"/>
              <a:sym typeface="Arial"/>
            </a:endParaRPr>
          </a:p>
        </p:txBody>
      </p:sp>
      <p:sp>
        <p:nvSpPr>
          <p:cNvPr id="485" name="Google Shape;485;p83"/>
          <p:cNvSpPr txBox="1"/>
          <p:nvPr/>
        </p:nvSpPr>
        <p:spPr>
          <a:xfrm>
            <a:off x="3944025" y="2531675"/>
            <a:ext cx="2719800" cy="817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500"/>
              <a:t>Divide a complex problem into multiple functions. Better tracking</a:t>
            </a:r>
            <a:endParaRPr b="0" sz="1800" strike="noStrike">
              <a:latin typeface="Arial"/>
              <a:ea typeface="Arial"/>
              <a:cs typeface="Arial"/>
              <a:sym typeface="Arial"/>
            </a:endParaRPr>
          </a:p>
        </p:txBody>
      </p:sp>
      <p:sp>
        <p:nvSpPr>
          <p:cNvPr id="486" name="Google Shape;486;p83"/>
          <p:cNvSpPr txBox="1"/>
          <p:nvPr/>
        </p:nvSpPr>
        <p:spPr>
          <a:xfrm>
            <a:off x="7375075" y="2531675"/>
            <a:ext cx="2719800" cy="817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500"/>
              <a:t>Less code to test, easier to find bugs. Test a function just once time</a:t>
            </a:r>
            <a:endParaRPr b="0" sz="1800" strike="noStrike">
              <a:latin typeface="Arial"/>
              <a:ea typeface="Arial"/>
              <a:cs typeface="Arial"/>
              <a:sym typeface="Arial"/>
            </a:endParaRPr>
          </a:p>
        </p:txBody>
      </p:sp>
      <p:sp>
        <p:nvSpPr>
          <p:cNvPr id="487" name="Google Shape;487;p83"/>
          <p:cNvSpPr txBox="1"/>
          <p:nvPr/>
        </p:nvSpPr>
        <p:spPr>
          <a:xfrm>
            <a:off x="1541900" y="4410900"/>
            <a:ext cx="2719800" cy="817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500"/>
              <a:t>Functions reduce the amount of code that has to be written</a:t>
            </a:r>
            <a:endParaRPr b="0" sz="1800" strike="noStrike">
              <a:latin typeface="Arial"/>
              <a:ea typeface="Arial"/>
              <a:cs typeface="Arial"/>
              <a:sym typeface="Arial"/>
            </a:endParaRPr>
          </a:p>
        </p:txBody>
      </p:sp>
      <p:sp>
        <p:nvSpPr>
          <p:cNvPr id="488" name="Google Shape;488;p83"/>
          <p:cNvSpPr txBox="1"/>
          <p:nvPr/>
        </p:nvSpPr>
        <p:spPr>
          <a:xfrm>
            <a:off x="5322975" y="4410900"/>
            <a:ext cx="2719800" cy="8175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lang="en-US" sz="1500"/>
              <a:t>You don’t need to know how it works, or what other code it’s dependent upon to use it</a:t>
            </a:r>
            <a:endParaRPr b="0" sz="1800" strike="noStrike">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84"/>
          <p:cNvSpPr txBox="1"/>
          <p:nvPr/>
        </p:nvSpPr>
        <p:spPr>
          <a:xfrm>
            <a:off x="4297680" y="1828800"/>
            <a:ext cx="3840480" cy="164556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US" sz="1800" strike="noStrike">
                <a:latin typeface="Arial"/>
                <a:ea typeface="Arial"/>
                <a:cs typeface="Arial"/>
                <a:sym typeface="Arial"/>
              </a:rPr>
              <a:t>Imagine the first 10 employees of Google, it’s pretty clear they didn’t have a PHD in computer science, they had </a:t>
            </a:r>
            <a:r>
              <a:rPr b="1" lang="en-US" sz="1800" strike="noStrike">
                <a:latin typeface="Arial"/>
                <a:ea typeface="Arial"/>
                <a:cs typeface="Arial"/>
                <a:sym typeface="Arial"/>
              </a:rPr>
              <a:t>programming experience </a:t>
            </a:r>
            <a:endParaRPr b="0" sz="1800" strike="noStrike">
              <a:latin typeface="Arial"/>
              <a:ea typeface="Arial"/>
              <a:cs typeface="Arial"/>
              <a:sym typeface="Arial"/>
            </a:endParaRPr>
          </a:p>
        </p:txBody>
      </p:sp>
      <p:sp>
        <p:nvSpPr>
          <p:cNvPr id="494" name="Google Shape;494;p84"/>
          <p:cNvSpPr txBox="1"/>
          <p:nvPr/>
        </p:nvSpPr>
        <p:spPr>
          <a:xfrm>
            <a:off x="4317120" y="3281760"/>
            <a:ext cx="2769480" cy="41184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US" sz="1600" strike="noStrike">
                <a:latin typeface="Arial"/>
                <a:ea typeface="Arial"/>
                <a:cs typeface="Arial"/>
                <a:sym typeface="Arial"/>
              </a:rPr>
              <a:t>- Dr. Chuck Severance</a:t>
            </a:r>
            <a:endParaRPr b="0" sz="1600" strike="noStrike">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85"/>
          <p:cNvSpPr txBox="1"/>
          <p:nvPr/>
        </p:nvSpPr>
        <p:spPr>
          <a:xfrm>
            <a:off x="914400" y="228600"/>
            <a:ext cx="3749040" cy="7822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strike="noStrike">
                <a:latin typeface="Arial"/>
                <a:ea typeface="Arial"/>
                <a:cs typeface="Arial"/>
                <a:sym typeface="Arial"/>
              </a:rPr>
              <a:t>Python</a:t>
            </a:r>
            <a:endParaRPr b="0" sz="4000" strike="noStrike">
              <a:latin typeface="Arial"/>
              <a:ea typeface="Arial"/>
              <a:cs typeface="Arial"/>
              <a:sym typeface="Arial"/>
            </a:endParaRPr>
          </a:p>
        </p:txBody>
      </p:sp>
      <p:sp>
        <p:nvSpPr>
          <p:cNvPr id="500" name="Google Shape;500;p85"/>
          <p:cNvSpPr txBox="1"/>
          <p:nvPr/>
        </p:nvSpPr>
        <p:spPr>
          <a:xfrm>
            <a:off x="1051560" y="1130400"/>
            <a:ext cx="4206240" cy="4698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1800" strike="noStrike">
                <a:latin typeface="Arial"/>
                <a:ea typeface="Arial"/>
                <a:cs typeface="Arial"/>
                <a:sym typeface="Arial"/>
              </a:rPr>
              <a:t>What is it? </a:t>
            </a:r>
            <a:endParaRPr b="0" sz="1800" strike="noStrike">
              <a:latin typeface="Arial"/>
              <a:ea typeface="Arial"/>
              <a:cs typeface="Arial"/>
              <a:sym typeface="Arial"/>
            </a:endParaRPr>
          </a:p>
        </p:txBody>
      </p:sp>
      <p:sp>
        <p:nvSpPr>
          <p:cNvPr id="501" name="Google Shape;501;p85"/>
          <p:cNvSpPr txBox="1"/>
          <p:nvPr/>
        </p:nvSpPr>
        <p:spPr>
          <a:xfrm>
            <a:off x="1280160" y="1604880"/>
            <a:ext cx="5852160" cy="15321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lang="en-US" sz="1600" strike="noStrike">
                <a:solidFill>
                  <a:srgbClr val="999999"/>
                </a:solidFill>
                <a:latin typeface="Arial"/>
                <a:ea typeface="Arial"/>
                <a:cs typeface="Arial"/>
                <a:sym typeface="Arial"/>
              </a:rPr>
              <a:t>It’s a </a:t>
            </a:r>
            <a:r>
              <a:rPr b="1" lang="en-US" sz="1600" strike="noStrike">
                <a:solidFill>
                  <a:srgbClr val="999999"/>
                </a:solidFill>
                <a:latin typeface="Arial"/>
                <a:ea typeface="Arial"/>
                <a:cs typeface="Arial"/>
                <a:sym typeface="Arial"/>
              </a:rPr>
              <a:t>high level, dynamic “multiparadigm” (maybe more OOP than others) language. </a:t>
            </a:r>
            <a:r>
              <a:rPr b="0" lang="en-US" sz="1600" strike="noStrike">
                <a:solidFill>
                  <a:srgbClr val="999999"/>
                </a:solidFill>
                <a:latin typeface="Arial"/>
                <a:ea typeface="Arial"/>
                <a:cs typeface="Arial"/>
                <a:sym typeface="Arial"/>
              </a:rPr>
              <a:t>Its core philosophy is </a:t>
            </a:r>
            <a:r>
              <a:rPr b="1" lang="en-US" sz="1600" strike="noStrike">
                <a:solidFill>
                  <a:srgbClr val="999999"/>
                </a:solidFill>
                <a:latin typeface="Arial"/>
                <a:ea typeface="Arial"/>
                <a:cs typeface="Arial"/>
                <a:sym typeface="Arial"/>
              </a:rPr>
              <a:t>readability. </a:t>
            </a:r>
            <a:endParaRPr b="0" sz="1600" strike="noStrike">
              <a:latin typeface="Arial"/>
              <a:ea typeface="Arial"/>
              <a:cs typeface="Arial"/>
              <a:sym typeface="Arial"/>
            </a:endParaRPr>
          </a:p>
          <a:p>
            <a:pPr indent="0" lvl="0" marL="0" marR="0" rtl="0" algn="l">
              <a:lnSpc>
                <a:spcPct val="100000"/>
              </a:lnSpc>
              <a:spcBef>
                <a:spcPts val="0"/>
              </a:spcBef>
              <a:spcAft>
                <a:spcPts val="0"/>
              </a:spcAft>
              <a:buNone/>
            </a:pPr>
            <a:r>
              <a:rPr b="0" lang="en-US" sz="1600" strike="noStrike">
                <a:solidFill>
                  <a:srgbClr val="999999"/>
                </a:solidFill>
                <a:latin typeface="Arial"/>
                <a:ea typeface="Arial"/>
                <a:cs typeface="Arial"/>
                <a:sym typeface="Arial"/>
              </a:rPr>
              <a:t>Typing in Python is based on “classes”, which allow programmers to create their own types.</a:t>
            </a:r>
            <a:endParaRPr b="0" sz="1600" strike="noStrike">
              <a:latin typeface="Arial"/>
              <a:ea typeface="Arial"/>
              <a:cs typeface="Arial"/>
              <a:sym typeface="Arial"/>
            </a:endParaRPr>
          </a:p>
        </p:txBody>
      </p:sp>
      <p:sp>
        <p:nvSpPr>
          <p:cNvPr id="502" name="Google Shape;502;p85"/>
          <p:cNvSpPr/>
          <p:nvPr/>
        </p:nvSpPr>
        <p:spPr>
          <a:xfrm>
            <a:off x="1188720" y="1600200"/>
            <a:ext cx="91440" cy="1645920"/>
          </a:xfrm>
          <a:prstGeom prst="rect">
            <a:avLst/>
          </a:prstGeom>
          <a:solidFill>
            <a:srgbClr val="CED4DA">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5"/>
          <p:cNvSpPr txBox="1"/>
          <p:nvPr/>
        </p:nvSpPr>
        <p:spPr>
          <a:xfrm>
            <a:off x="6128640" y="3229560"/>
            <a:ext cx="2238120" cy="401400"/>
          </a:xfrm>
          <a:prstGeom prst="rect">
            <a:avLst/>
          </a:prstGeom>
          <a:noFill/>
          <a:ln>
            <a:noFill/>
          </a:ln>
        </p:spPr>
        <p:txBody>
          <a:bodyPr anchorCtr="0" anchor="t" bIns="45000" lIns="90000" spcFirstLastPara="1" rIns="90000" wrap="square" tIns="45000">
            <a:noAutofit/>
          </a:bodyPr>
          <a:lstStyle/>
          <a:p>
            <a:pPr indent="0" lvl="0" marL="0" marR="0" rtl="0" algn="r">
              <a:spcBef>
                <a:spcPts val="0"/>
              </a:spcBef>
              <a:spcAft>
                <a:spcPts val="0"/>
              </a:spcAft>
              <a:buNone/>
            </a:pPr>
            <a:r>
              <a:rPr b="1" lang="en-US" sz="1800" strike="noStrike">
                <a:latin typeface="Arial"/>
                <a:ea typeface="Arial"/>
                <a:cs typeface="Arial"/>
                <a:sym typeface="Arial"/>
              </a:rPr>
              <a:t>Why it matters?</a:t>
            </a:r>
            <a:endParaRPr b="0" sz="1800" strike="noStrike">
              <a:latin typeface="Arial"/>
              <a:ea typeface="Arial"/>
              <a:cs typeface="Arial"/>
              <a:sym typeface="Arial"/>
            </a:endParaRPr>
          </a:p>
        </p:txBody>
      </p:sp>
      <p:sp>
        <p:nvSpPr>
          <p:cNvPr id="504" name="Google Shape;504;p85"/>
          <p:cNvSpPr txBox="1"/>
          <p:nvPr/>
        </p:nvSpPr>
        <p:spPr>
          <a:xfrm>
            <a:off x="2423160" y="3657600"/>
            <a:ext cx="5852160" cy="146916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None/>
            </a:pPr>
            <a:r>
              <a:rPr b="0" lang="en-US" sz="1600" strike="noStrike">
                <a:solidFill>
                  <a:srgbClr val="999999"/>
                </a:solidFill>
                <a:latin typeface="Arial"/>
                <a:ea typeface="Arial"/>
                <a:cs typeface="Arial"/>
                <a:sym typeface="Arial"/>
              </a:rPr>
              <a:t>Because of its readability and broad range of libraries it is one of the more accessible and popular languages for Data Science today, it has also been implemented as an scripting language in multiple softwares which allows interdisciplinary approaches</a:t>
            </a:r>
            <a:endParaRPr b="0" sz="1600" strike="noStrike">
              <a:latin typeface="Arial"/>
              <a:ea typeface="Arial"/>
              <a:cs typeface="Arial"/>
              <a:sym typeface="Arial"/>
            </a:endParaRPr>
          </a:p>
        </p:txBody>
      </p:sp>
      <p:sp>
        <p:nvSpPr>
          <p:cNvPr id="505" name="Google Shape;505;p85"/>
          <p:cNvSpPr/>
          <p:nvPr/>
        </p:nvSpPr>
        <p:spPr>
          <a:xfrm>
            <a:off x="8366760" y="3657600"/>
            <a:ext cx="91440" cy="1645920"/>
          </a:xfrm>
          <a:prstGeom prst="rect">
            <a:avLst/>
          </a:prstGeom>
          <a:solidFill>
            <a:srgbClr val="CED4DA">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86"/>
          <p:cNvSpPr txBox="1"/>
          <p:nvPr/>
        </p:nvSpPr>
        <p:spPr>
          <a:xfrm>
            <a:off x="5308560" y="5163120"/>
            <a:ext cx="2189520" cy="3862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US" sz="1000" strike="noStrike">
                <a:latin typeface="Lato"/>
                <a:ea typeface="Lato"/>
                <a:cs typeface="Lato"/>
                <a:sym typeface="Lato"/>
              </a:rPr>
              <a:t>Photo by </a:t>
            </a:r>
            <a:r>
              <a:rPr b="0" lang="en-US" sz="1000" u="sng" strike="noStrike">
                <a:solidFill>
                  <a:schemeClr val="hlink"/>
                </a:solidFill>
                <a:latin typeface="Lato"/>
                <a:ea typeface="Lato"/>
                <a:cs typeface="Lato"/>
                <a:sym typeface="Lato"/>
                <a:hlinkClick r:id="rId3"/>
              </a:rPr>
              <a:t>Dave Hoefler</a:t>
            </a:r>
            <a:r>
              <a:rPr b="0" lang="en-US" sz="1000" strike="noStrike">
                <a:latin typeface="Lato"/>
                <a:ea typeface="Lato"/>
                <a:cs typeface="Lato"/>
                <a:sym typeface="Lato"/>
              </a:rPr>
              <a:t> on </a:t>
            </a:r>
            <a:r>
              <a:rPr b="0" lang="en-US" sz="1000" u="sng" strike="noStrike">
                <a:solidFill>
                  <a:schemeClr val="hlink"/>
                </a:solidFill>
                <a:latin typeface="Lato"/>
                <a:ea typeface="Lato"/>
                <a:cs typeface="Lato"/>
                <a:sym typeface="Lato"/>
                <a:hlinkClick r:id="rId4"/>
              </a:rPr>
              <a:t>Unsplash</a:t>
            </a:r>
            <a:endParaRPr b="0" sz="1000" strike="noStrike">
              <a:latin typeface="Arial"/>
              <a:ea typeface="Arial"/>
              <a:cs typeface="Arial"/>
              <a:sym typeface="Arial"/>
            </a:endParaRPr>
          </a:p>
        </p:txBody>
      </p:sp>
      <p:sp>
        <p:nvSpPr>
          <p:cNvPr id="511" name="Google Shape;511;p86"/>
          <p:cNvSpPr/>
          <p:nvPr/>
        </p:nvSpPr>
        <p:spPr>
          <a:xfrm>
            <a:off x="5873400" y="1190520"/>
            <a:ext cx="4094640" cy="4094640"/>
          </a:xfrm>
          <a:custGeom>
            <a:rect b="b" l="l" r="r" t="t"/>
            <a:pathLst>
              <a:path extrusionOk="0" h="11374" w="11374">
                <a:moveTo>
                  <a:pt x="0" y="5726"/>
                </a:moveTo>
                <a:lnTo>
                  <a:pt x="5646" y="0"/>
                </a:lnTo>
                <a:lnTo>
                  <a:pt x="11373" y="5648"/>
                </a:lnTo>
                <a:lnTo>
                  <a:pt x="5727" y="11373"/>
                </a:lnTo>
                <a:lnTo>
                  <a:pt x="5725" y="11373"/>
                </a:lnTo>
                <a:lnTo>
                  <a:pt x="0" y="5728"/>
                </a:lnTo>
                <a:lnTo>
                  <a:pt x="0" y="5726"/>
                </a:lnTo>
              </a:path>
            </a:pathLst>
          </a:custGeom>
          <a:blipFill rotWithShape="1">
            <a:blip r:embed="rId5">
              <a:alphaModFix/>
            </a:blip>
            <a:stretch>
              <a:fillRect b="0" l="0" r="0" t="0"/>
            </a:stretch>
          </a:blipFill>
          <a:ln>
            <a:noFill/>
          </a:ln>
        </p:spPr>
      </p:sp>
      <p:sp>
        <p:nvSpPr>
          <p:cNvPr id="512" name="Google Shape;512;p86"/>
          <p:cNvSpPr txBox="1"/>
          <p:nvPr/>
        </p:nvSpPr>
        <p:spPr>
          <a:xfrm>
            <a:off x="457200" y="1816200"/>
            <a:ext cx="4206240" cy="4698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1800" strike="noStrike">
                <a:latin typeface="Arial"/>
                <a:ea typeface="Arial"/>
                <a:cs typeface="Arial"/>
                <a:sym typeface="Arial"/>
              </a:rPr>
              <a:t>Basic Logic</a:t>
            </a:r>
            <a:endParaRPr b="0" sz="1800" strike="noStrike">
              <a:latin typeface="Arial"/>
              <a:ea typeface="Arial"/>
              <a:cs typeface="Arial"/>
              <a:sym typeface="Arial"/>
            </a:endParaRPr>
          </a:p>
        </p:txBody>
      </p:sp>
      <p:sp>
        <p:nvSpPr>
          <p:cNvPr id="513" name="Google Shape;513;p86"/>
          <p:cNvSpPr txBox="1"/>
          <p:nvPr/>
        </p:nvSpPr>
        <p:spPr>
          <a:xfrm>
            <a:off x="457200" y="473625"/>
            <a:ext cx="4478400" cy="6354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3400"/>
              <a:t>Function structure</a:t>
            </a:r>
            <a:endParaRPr b="1" sz="3400"/>
          </a:p>
          <a:p>
            <a:pPr indent="0" lvl="0" marL="0" marR="0" rtl="0" algn="l">
              <a:spcBef>
                <a:spcPts val="0"/>
              </a:spcBef>
              <a:spcAft>
                <a:spcPts val="0"/>
              </a:spcAft>
              <a:buNone/>
            </a:pPr>
            <a:r>
              <a:t/>
            </a:r>
            <a:endParaRPr b="1" sz="4000" u="sng"/>
          </a:p>
        </p:txBody>
      </p:sp>
      <p:sp>
        <p:nvSpPr>
          <p:cNvPr id="514" name="Google Shape;514;p86"/>
          <p:cNvSpPr txBox="1"/>
          <p:nvPr/>
        </p:nvSpPr>
        <p:spPr>
          <a:xfrm>
            <a:off x="914400" y="2286000"/>
            <a:ext cx="4572000" cy="2296440"/>
          </a:xfrm>
          <a:prstGeom prst="rect">
            <a:avLst/>
          </a:prstGeom>
          <a:noFill/>
          <a:ln>
            <a:noFill/>
          </a:ln>
        </p:spPr>
        <p:txBody>
          <a:bodyPr anchorCtr="0" anchor="t" bIns="45000" lIns="90000" spcFirstLastPara="1" rIns="90000" wrap="square" tIns="45000">
            <a:noAutofit/>
          </a:bodyPr>
          <a:lstStyle/>
          <a:p>
            <a:pPr indent="-216000" lvl="0" marL="216000" marR="0" rtl="0" algn="l">
              <a:lnSpc>
                <a:spcPct val="100000"/>
              </a:lnSpc>
              <a:spcBef>
                <a:spcPts val="0"/>
              </a:spcBef>
              <a:spcAft>
                <a:spcPts val="0"/>
              </a:spcAft>
              <a:buClr>
                <a:srgbClr val="000000"/>
              </a:buClr>
              <a:buSzPts val="720"/>
              <a:buFont typeface="Noto Sans Symbols"/>
              <a:buChar char="●"/>
            </a:pPr>
            <a:r>
              <a:rPr b="0" lang="en-US" sz="1600" strike="noStrike">
                <a:solidFill>
                  <a:srgbClr val="999999"/>
                </a:solidFill>
                <a:latin typeface="Arial"/>
                <a:ea typeface="Arial"/>
                <a:cs typeface="Arial"/>
                <a:sym typeface="Arial"/>
              </a:rPr>
              <a:t>A function is a block of code which performs a task.</a:t>
            </a:r>
            <a:endParaRPr b="0" sz="1600" strike="noStrike">
              <a:latin typeface="Arial"/>
              <a:ea typeface="Arial"/>
              <a:cs typeface="Arial"/>
              <a:sym typeface="Arial"/>
            </a:endParaRPr>
          </a:p>
          <a:p>
            <a:pPr indent="-216000" lvl="2" marL="648000" marR="0" rtl="0" algn="l">
              <a:lnSpc>
                <a:spcPct val="100000"/>
              </a:lnSpc>
              <a:spcBef>
                <a:spcPts val="0"/>
              </a:spcBef>
              <a:spcAft>
                <a:spcPts val="0"/>
              </a:spcAft>
              <a:buClr>
                <a:srgbClr val="000000"/>
              </a:buClr>
              <a:buSzPts val="720"/>
              <a:buFont typeface="Noto Sans Symbols"/>
              <a:buChar char="●"/>
            </a:pPr>
            <a:r>
              <a:rPr b="0" i="0" lang="en-US" sz="1600" u="none" cap="none" strike="noStrike">
                <a:solidFill>
                  <a:srgbClr val="999999"/>
                </a:solidFill>
                <a:latin typeface="Arial"/>
                <a:ea typeface="Arial"/>
                <a:cs typeface="Arial"/>
                <a:sym typeface="Arial"/>
              </a:rPr>
              <a:t>It has a </a:t>
            </a:r>
            <a:r>
              <a:rPr b="1" i="0" lang="en-US" sz="1600" u="none" cap="none" strike="noStrike">
                <a:solidFill>
                  <a:srgbClr val="999999"/>
                </a:solidFill>
                <a:latin typeface="Arial"/>
                <a:ea typeface="Arial"/>
                <a:cs typeface="Arial"/>
                <a:sym typeface="Arial"/>
              </a:rPr>
              <a:t>name</a:t>
            </a:r>
            <a:r>
              <a:rPr b="0" i="0" lang="en-US" sz="1600" u="none" cap="none" strike="noStrike">
                <a:solidFill>
                  <a:srgbClr val="999999"/>
                </a:solidFill>
                <a:latin typeface="Arial"/>
                <a:ea typeface="Arial"/>
                <a:cs typeface="Arial"/>
                <a:sym typeface="Arial"/>
              </a:rPr>
              <a:t>; which we use to call the function</a:t>
            </a:r>
            <a:endParaRPr b="0" i="0" sz="1600" u="none" cap="none" strike="noStrike">
              <a:latin typeface="Arial"/>
              <a:ea typeface="Arial"/>
              <a:cs typeface="Arial"/>
              <a:sym typeface="Arial"/>
            </a:endParaRPr>
          </a:p>
          <a:p>
            <a:pPr indent="-216000" lvl="2" marL="648000" marR="0" rtl="0" algn="l">
              <a:lnSpc>
                <a:spcPct val="100000"/>
              </a:lnSpc>
              <a:spcBef>
                <a:spcPts val="0"/>
              </a:spcBef>
              <a:spcAft>
                <a:spcPts val="0"/>
              </a:spcAft>
              <a:buClr>
                <a:srgbClr val="000000"/>
              </a:buClr>
              <a:buSzPts val="720"/>
              <a:buFont typeface="Noto Sans Symbols"/>
              <a:buChar char="●"/>
            </a:pPr>
            <a:r>
              <a:rPr b="0" i="0" lang="en-US" sz="1600" u="none" cap="none" strike="noStrike">
                <a:solidFill>
                  <a:srgbClr val="999999"/>
                </a:solidFill>
                <a:latin typeface="Arial"/>
                <a:ea typeface="Arial"/>
                <a:cs typeface="Arial"/>
                <a:sym typeface="Arial"/>
              </a:rPr>
              <a:t>It has a </a:t>
            </a:r>
            <a:r>
              <a:rPr b="1" i="0" lang="en-US" sz="1600" u="none" cap="none" strike="noStrike">
                <a:solidFill>
                  <a:srgbClr val="999999"/>
                </a:solidFill>
                <a:latin typeface="Arial"/>
                <a:ea typeface="Arial"/>
                <a:cs typeface="Arial"/>
                <a:sym typeface="Arial"/>
              </a:rPr>
              <a:t>void</a:t>
            </a:r>
            <a:r>
              <a:rPr b="0" i="0" lang="en-US" sz="1600" u="none" cap="none" strike="noStrike">
                <a:solidFill>
                  <a:srgbClr val="999999"/>
                </a:solidFill>
                <a:latin typeface="Arial"/>
                <a:ea typeface="Arial"/>
                <a:cs typeface="Arial"/>
                <a:sym typeface="Arial"/>
              </a:rPr>
              <a:t>; which means it has “no value”</a:t>
            </a:r>
            <a:endParaRPr b="0" i="0" sz="1600" u="none" cap="none" strike="noStrike">
              <a:latin typeface="Arial"/>
              <a:ea typeface="Arial"/>
              <a:cs typeface="Arial"/>
              <a:sym typeface="Arial"/>
            </a:endParaRPr>
          </a:p>
          <a:p>
            <a:pPr indent="-216000" lvl="2" marL="648000" marR="0" rtl="0" algn="l">
              <a:lnSpc>
                <a:spcPct val="100000"/>
              </a:lnSpc>
              <a:spcBef>
                <a:spcPts val="0"/>
              </a:spcBef>
              <a:spcAft>
                <a:spcPts val="0"/>
              </a:spcAft>
              <a:buClr>
                <a:srgbClr val="000000"/>
              </a:buClr>
              <a:buSzPts val="720"/>
              <a:buFont typeface="Noto Sans Symbols"/>
              <a:buChar char="●"/>
            </a:pPr>
            <a:r>
              <a:rPr b="0" i="0" lang="en-US" sz="1600" u="none" cap="none" strike="noStrike">
                <a:solidFill>
                  <a:srgbClr val="999999"/>
                </a:solidFill>
                <a:latin typeface="Arial"/>
                <a:ea typeface="Arial"/>
                <a:cs typeface="Arial"/>
                <a:sym typeface="Arial"/>
              </a:rPr>
              <a:t>It has an </a:t>
            </a:r>
            <a:r>
              <a:rPr b="1" i="0" lang="en-US" sz="1600" u="none" cap="none" strike="noStrike">
                <a:solidFill>
                  <a:srgbClr val="999999"/>
                </a:solidFill>
                <a:latin typeface="Arial"/>
                <a:ea typeface="Arial"/>
                <a:cs typeface="Arial"/>
                <a:sym typeface="Arial"/>
              </a:rPr>
              <a:t>argument</a:t>
            </a:r>
            <a:r>
              <a:rPr b="0" i="0" lang="en-US" sz="1600" u="none" cap="none" strike="noStrike">
                <a:solidFill>
                  <a:srgbClr val="999999"/>
                </a:solidFill>
                <a:latin typeface="Arial"/>
                <a:ea typeface="Arial"/>
                <a:cs typeface="Arial"/>
                <a:sym typeface="Arial"/>
              </a:rPr>
              <a:t>; which is the mini-program inside</a:t>
            </a:r>
            <a:endParaRPr b="0" i="0" sz="1600" u="none" cap="none" strike="noStrike">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87"/>
          <p:cNvSpPr txBox="1"/>
          <p:nvPr/>
        </p:nvSpPr>
        <p:spPr>
          <a:xfrm>
            <a:off x="6858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 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1E90FF"/>
                </a:solidFill>
                <a:latin typeface="Arial"/>
                <a:ea typeface="Arial"/>
                <a:cs typeface="Arial"/>
                <a:sym typeface="Arial"/>
              </a:rPr>
              <a:t>void</a:t>
            </a:r>
            <a:r>
              <a:rPr b="1" lang="en-US" sz="1500" strike="noStrike">
                <a:solidFill>
                  <a:srgbClr val="FFFFFF"/>
                </a:solidFill>
                <a:latin typeface="Arial"/>
                <a:ea typeface="Arial"/>
                <a:cs typeface="Arial"/>
                <a:sym typeface="Arial"/>
              </a:rPr>
              <a:t> myFunction()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cout &lt;&lt; </a:t>
            </a:r>
            <a:r>
              <a:rPr b="1" lang="en-US" sz="1500" strike="noStrike">
                <a:solidFill>
                  <a:srgbClr val="CD5C5C"/>
                </a:solidFill>
                <a:latin typeface="Arial"/>
                <a:ea typeface="Arial"/>
                <a:cs typeface="Arial"/>
                <a:sym typeface="Arial"/>
              </a:rPr>
              <a:t>"I just got executed!"</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1E90FF"/>
                </a:solidFill>
                <a:latin typeface="Arial"/>
                <a:ea typeface="Arial"/>
                <a:cs typeface="Arial"/>
                <a:sym typeface="Arial"/>
              </a:rPr>
              <a:t>int</a:t>
            </a:r>
            <a:r>
              <a:rPr b="1" lang="en-US" sz="1500" strike="noStrike">
                <a:solidFill>
                  <a:srgbClr val="FFFFFF"/>
                </a:solidFill>
                <a:latin typeface="Arial"/>
                <a:ea typeface="Arial"/>
                <a:cs typeface="Arial"/>
                <a:sym typeface="Arial"/>
              </a:rPr>
              <a:t> main()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myFunction(); </a:t>
            </a:r>
            <a:r>
              <a:rPr b="1" lang="en-US" sz="1500" strike="noStrike">
                <a:solidFill>
                  <a:srgbClr val="81D41A"/>
                </a:solidFill>
                <a:latin typeface="Arial"/>
                <a:ea typeface="Arial"/>
                <a:cs typeface="Arial"/>
                <a:sym typeface="Arial"/>
              </a:rPr>
              <a:t>// 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a:t>
            </a:r>
            <a:r>
              <a:rPr b="1" lang="en-US" sz="1500" strike="noStrike">
                <a:solidFill>
                  <a:srgbClr val="1E90FF"/>
                </a:solidFill>
                <a:latin typeface="Arial"/>
                <a:ea typeface="Arial"/>
                <a:cs typeface="Arial"/>
                <a:sym typeface="Arial"/>
              </a:rPr>
              <a:t>return</a:t>
            </a:r>
            <a:r>
              <a:rPr b="1" lang="en-US" sz="1500" strike="noStrike">
                <a:solidFill>
                  <a:srgbClr val="FFFFFF"/>
                </a:solidFill>
                <a:latin typeface="Arial"/>
                <a:ea typeface="Arial"/>
                <a:cs typeface="Arial"/>
                <a:sym typeface="Arial"/>
              </a:rPr>
              <a:t> </a:t>
            </a:r>
            <a:r>
              <a:rPr b="1" lang="en-US" sz="1500" strike="noStrike">
                <a:solidFill>
                  <a:srgbClr val="CD5C5C"/>
                </a:solidFill>
                <a:latin typeface="Arial"/>
                <a:ea typeface="Arial"/>
                <a:cs typeface="Arial"/>
                <a:sym typeface="Arial"/>
              </a:rPr>
              <a:t>0</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 Outputs</a:t>
            </a:r>
            <a:endParaRPr b="1" sz="1500" strike="noStrike">
              <a:solidFill>
                <a:srgbClr val="81D41A"/>
              </a:solidFill>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chemeClr val="lt1"/>
                </a:solidFill>
                <a:latin typeface="Arial"/>
                <a:ea typeface="Arial"/>
                <a:cs typeface="Arial"/>
                <a:sym typeface="Arial"/>
              </a:rPr>
              <a:t>"I just got executed!"</a:t>
            </a:r>
            <a:endParaRPr b="0" sz="1500" strike="noStrike">
              <a:solidFill>
                <a:schemeClr val="lt1"/>
              </a:solidFill>
              <a:latin typeface="Arial"/>
              <a:ea typeface="Arial"/>
              <a:cs typeface="Arial"/>
              <a:sym typeface="Arial"/>
            </a:endParaRPr>
          </a:p>
        </p:txBody>
      </p:sp>
      <p:sp>
        <p:nvSpPr>
          <p:cNvPr id="520" name="Google Shape;520;p87"/>
          <p:cNvSpPr txBox="1"/>
          <p:nvPr/>
        </p:nvSpPr>
        <p:spPr>
          <a:xfrm>
            <a:off x="455040" y="228960"/>
            <a:ext cx="5259960" cy="78228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1" lang="en-US" sz="4000" u="sng" strike="noStrike">
                <a:latin typeface="Arial"/>
                <a:ea typeface="Arial"/>
                <a:cs typeface="Arial"/>
                <a:sym typeface="Arial"/>
              </a:rPr>
              <a:t>C++ and Python</a:t>
            </a:r>
            <a:endParaRPr b="0" sz="4000" strike="noStrike">
              <a:latin typeface="Arial"/>
              <a:ea typeface="Arial"/>
              <a:cs typeface="Arial"/>
              <a:sym typeface="Arial"/>
            </a:endParaRPr>
          </a:p>
        </p:txBody>
      </p:sp>
      <p:sp>
        <p:nvSpPr>
          <p:cNvPr id="521" name="Google Shape;521;p87"/>
          <p:cNvSpPr txBox="1"/>
          <p:nvPr/>
        </p:nvSpPr>
        <p:spPr>
          <a:xfrm>
            <a:off x="5486400" y="1371600"/>
            <a:ext cx="4343400" cy="3886200"/>
          </a:xfrm>
          <a:prstGeom prst="rect">
            <a:avLst/>
          </a:prstGeom>
          <a:solidFill>
            <a:srgbClr val="000000"/>
          </a:solid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#Create a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1E90FF"/>
                </a:solidFill>
                <a:latin typeface="Arial"/>
                <a:ea typeface="Arial"/>
                <a:cs typeface="Arial"/>
                <a:sym typeface="Arial"/>
              </a:rPr>
              <a:t>def</a:t>
            </a:r>
            <a:r>
              <a:rPr b="1" lang="en-US" sz="1500" strike="noStrike">
                <a:solidFill>
                  <a:srgbClr val="FFFFFF"/>
                </a:solidFill>
                <a:latin typeface="Arial"/>
                <a:ea typeface="Arial"/>
                <a:cs typeface="Arial"/>
                <a:sym typeface="Arial"/>
              </a:rPr>
              <a:t> my_function():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  </a:t>
            </a:r>
            <a:r>
              <a:rPr b="1" lang="en-US" sz="1500" strike="noStrike">
                <a:solidFill>
                  <a:srgbClr val="1E90FF"/>
                </a:solidFill>
                <a:latin typeface="Arial"/>
                <a:ea typeface="Arial"/>
                <a:cs typeface="Arial"/>
                <a:sym typeface="Arial"/>
              </a:rPr>
              <a:t>print</a:t>
            </a:r>
            <a:r>
              <a:rPr b="1" lang="en-US" sz="1500" strike="noStrike">
                <a:solidFill>
                  <a:srgbClr val="FFFFFF"/>
                </a:solidFill>
                <a:latin typeface="Arial"/>
                <a:ea typeface="Arial"/>
                <a:cs typeface="Arial"/>
                <a:sym typeface="Arial"/>
              </a:rPr>
              <a:t>(</a:t>
            </a:r>
            <a:r>
              <a:rPr b="1" lang="en-US" sz="1500" strike="noStrike">
                <a:solidFill>
                  <a:srgbClr val="CD5C5C"/>
                </a:solidFill>
                <a:latin typeface="Arial"/>
                <a:ea typeface="Arial"/>
                <a:cs typeface="Arial"/>
                <a:sym typeface="Arial"/>
              </a:rPr>
              <a:t>"</a:t>
            </a:r>
            <a:r>
              <a:rPr b="1" lang="en-US" sz="1500">
                <a:solidFill>
                  <a:srgbClr val="CD5C5C"/>
                </a:solidFill>
              </a:rPr>
              <a:t>I just got executed!</a:t>
            </a:r>
            <a:r>
              <a:rPr b="1" lang="en-US" sz="1500" strike="noStrike">
                <a:solidFill>
                  <a:srgbClr val="CD5C5C"/>
                </a:solidFill>
                <a:latin typeface="Arial"/>
                <a:ea typeface="Arial"/>
                <a:cs typeface="Arial"/>
                <a:sym typeface="Arial"/>
              </a:rPr>
              <a:t>"</a:t>
            </a:r>
            <a:r>
              <a:rPr b="1" lang="en-US" sz="1500" strike="noStrike">
                <a:solidFill>
                  <a:srgbClr val="FFFFFF"/>
                </a:solidFill>
                <a:latin typeface="Arial"/>
                <a:ea typeface="Arial"/>
                <a:cs typeface="Arial"/>
                <a:sym typeface="Arial"/>
              </a:rPr>
              <a:t>)</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#Call the 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FFFFFF"/>
                </a:solidFill>
                <a:latin typeface="Arial"/>
                <a:ea typeface="Arial"/>
                <a:cs typeface="Arial"/>
                <a:sym typeface="Arial"/>
              </a:rPr>
              <a:t>my_function()</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t/>
            </a:r>
            <a:endParaRPr b="0" sz="1500" strike="noStrike">
              <a:latin typeface="Arial"/>
              <a:ea typeface="Arial"/>
              <a:cs typeface="Arial"/>
              <a:sym typeface="Arial"/>
            </a:endParaRPr>
          </a:p>
          <a:p>
            <a:pPr indent="0" lvl="0" marL="0" marR="0" rtl="0" algn="l">
              <a:lnSpc>
                <a:spcPct val="100000"/>
              </a:lnSpc>
              <a:spcBef>
                <a:spcPts val="0"/>
              </a:spcBef>
              <a:spcAft>
                <a:spcPts val="0"/>
              </a:spcAft>
              <a:buNone/>
            </a:pPr>
            <a:r>
              <a:rPr b="1" lang="en-US" sz="1500" strike="noStrike">
                <a:solidFill>
                  <a:srgbClr val="81D41A"/>
                </a:solidFill>
                <a:latin typeface="Arial"/>
                <a:ea typeface="Arial"/>
                <a:cs typeface="Arial"/>
                <a:sym typeface="Arial"/>
              </a:rPr>
              <a:t>#Outputs </a:t>
            </a:r>
            <a:endParaRPr b="1" sz="1500" strike="noStrike">
              <a:solidFill>
                <a:srgbClr val="81D41A"/>
              </a:solidFill>
              <a:latin typeface="Arial"/>
              <a:ea typeface="Arial"/>
              <a:cs typeface="Arial"/>
              <a:sym typeface="Arial"/>
            </a:endParaRPr>
          </a:p>
          <a:p>
            <a:pPr indent="0" lvl="0" marL="0" rtl="0" algn="l">
              <a:spcBef>
                <a:spcPts val="0"/>
              </a:spcBef>
              <a:spcAft>
                <a:spcPts val="0"/>
              </a:spcAft>
              <a:buClr>
                <a:schemeClr val="dk1"/>
              </a:buClr>
              <a:buFont typeface="Arial"/>
              <a:buNone/>
            </a:pPr>
            <a:r>
              <a:rPr b="1" lang="en-US" sz="1500">
                <a:solidFill>
                  <a:schemeClr val="lt1"/>
                </a:solidFill>
              </a:rPr>
              <a:t>"I just got executed!"</a:t>
            </a:r>
            <a:endParaRPr b="0" sz="1500" strike="noStrike">
              <a:solidFill>
                <a:schemeClr val="lt1"/>
              </a:solidFill>
              <a:latin typeface="Arial"/>
              <a:ea typeface="Arial"/>
              <a:cs typeface="Arial"/>
              <a:sym typeface="Arial"/>
            </a:endParaRPr>
          </a:p>
        </p:txBody>
      </p:sp>
      <p:sp>
        <p:nvSpPr>
          <p:cNvPr id="522" name="Google Shape;522;p87"/>
          <p:cNvSpPr/>
          <p:nvPr/>
        </p:nvSpPr>
        <p:spPr>
          <a:xfrm>
            <a:off x="685800" y="4800600"/>
            <a:ext cx="1371600" cy="394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strike="noStrike">
                <a:solidFill>
                  <a:srgbClr val="FFFFFF"/>
                </a:solidFill>
                <a:latin typeface="Arial"/>
                <a:ea typeface="Arial"/>
                <a:cs typeface="Arial"/>
                <a:sym typeface="Arial"/>
              </a:rPr>
              <a:t>C++</a:t>
            </a:r>
            <a:endParaRPr b="1" sz="2400" strike="noStrike">
              <a:solidFill>
                <a:srgbClr val="FFFFFF"/>
              </a:solidFill>
              <a:latin typeface="Arial"/>
              <a:ea typeface="Arial"/>
              <a:cs typeface="Arial"/>
              <a:sym typeface="Arial"/>
            </a:endParaRPr>
          </a:p>
        </p:txBody>
      </p:sp>
      <p:sp>
        <p:nvSpPr>
          <p:cNvPr id="523" name="Google Shape;523;p87"/>
          <p:cNvSpPr/>
          <p:nvPr/>
        </p:nvSpPr>
        <p:spPr>
          <a:xfrm>
            <a:off x="5486400" y="4800600"/>
            <a:ext cx="1828800" cy="394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lang="en-US" sz="2400" strike="noStrike">
                <a:solidFill>
                  <a:srgbClr val="FFFFFF"/>
                </a:solidFill>
                <a:latin typeface="Arial"/>
                <a:ea typeface="Arial"/>
                <a:cs typeface="Arial"/>
                <a:sym typeface="Arial"/>
              </a:rPr>
              <a:t>Python</a:t>
            </a:r>
            <a:endParaRPr b="1" sz="2400" strike="noStrike">
              <a:solidFill>
                <a:srgbClr val="FFFFFF"/>
              </a:solidFill>
              <a:latin typeface="Arial"/>
              <a:ea typeface="Arial"/>
              <a:cs typeface="Arial"/>
              <a:sym typeface="Arial"/>
            </a:endParaRPr>
          </a:p>
        </p:txBody>
      </p:sp>
      <p:sp>
        <p:nvSpPr>
          <p:cNvPr id="524" name="Google Shape;524;p87"/>
          <p:cNvSpPr txBox="1"/>
          <p:nvPr/>
        </p:nvSpPr>
        <p:spPr>
          <a:xfrm>
            <a:off x="1566463" y="901800"/>
            <a:ext cx="6947700" cy="469800"/>
          </a:xfrm>
          <a:prstGeom prst="rect">
            <a:avLst/>
          </a:prstGeom>
          <a:noFill/>
          <a:ln>
            <a:noFill/>
          </a:ln>
        </p:spPr>
        <p:txBody>
          <a:bodyPr anchorCtr="0" anchor="ctr" bIns="45000" lIns="90000" spcFirstLastPara="1" rIns="90000" wrap="square" tIns="45000">
            <a:noAutofit/>
          </a:bodyPr>
          <a:lstStyle/>
          <a:p>
            <a:pPr indent="0" lvl="0" marL="0" marR="0" rtl="0" algn="ctr">
              <a:spcBef>
                <a:spcPts val="0"/>
              </a:spcBef>
              <a:spcAft>
                <a:spcPts val="0"/>
              </a:spcAft>
              <a:buNone/>
            </a:pPr>
            <a:r>
              <a:rPr b="1" lang="en-US" sz="1800"/>
              <a:t>Objective: Return a signal for the execution of a function  </a:t>
            </a:r>
            <a:endParaRPr b="0" sz="1800" strike="noStrike">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